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58" r:id="rId3"/>
    <p:sldId id="262" r:id="rId4"/>
    <p:sldId id="261" r:id="rId5"/>
    <p:sldId id="264" r:id="rId6"/>
    <p:sldId id="263" r:id="rId7"/>
    <p:sldId id="267" r:id="rId8"/>
    <p:sldId id="269" r:id="rId9"/>
    <p:sldId id="265" r:id="rId10"/>
    <p:sldId id="270" r:id="rId11"/>
    <p:sldId id="272" r:id="rId12"/>
    <p:sldId id="279" r:id="rId13"/>
    <p:sldId id="283" r:id="rId14"/>
    <p:sldId id="271" r:id="rId15"/>
    <p:sldId id="292" r:id="rId16"/>
    <p:sldId id="287" r:id="rId17"/>
    <p:sldId id="273" r:id="rId18"/>
    <p:sldId id="289" r:id="rId19"/>
    <p:sldId id="282" r:id="rId20"/>
    <p:sldId id="290" r:id="rId21"/>
    <p:sldId id="311" r:id="rId22"/>
    <p:sldId id="284" r:id="rId23"/>
    <p:sldId id="297" r:id="rId24"/>
    <p:sldId id="307" r:id="rId25"/>
    <p:sldId id="308" r:id="rId26"/>
    <p:sldId id="309" r:id="rId27"/>
    <p:sldId id="296" r:id="rId28"/>
    <p:sldId id="299" r:id="rId29"/>
    <p:sldId id="312" r:id="rId30"/>
    <p:sldId id="313" r:id="rId31"/>
    <p:sldId id="314" r:id="rId32"/>
    <p:sldId id="315" r:id="rId33"/>
    <p:sldId id="301" r:id="rId34"/>
    <p:sldId id="302" r:id="rId35"/>
    <p:sldId id="316" r:id="rId36"/>
    <p:sldId id="304" r:id="rId37"/>
    <p:sldId id="305" r:id="rId38"/>
    <p:sldId id="277" r:id="rId39"/>
    <p:sldId id="278" r:id="rId40"/>
    <p:sldId id="28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364" autoAdjust="0"/>
  </p:normalViewPr>
  <p:slideViewPr>
    <p:cSldViewPr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stronomy\Astro%20Data\Transits\as\wasp10b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hiral\Signatures&amp;Measurements\UH%20Measurements\LeafGraphPI2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hiral\Signatures&amp;Measurements\UH%20Measurements\LeafGraphPI2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hiral\Signatures&amp;Measurements\UH%20Measurements\SubstratesTAU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hiral\Signatures&amp;Measurements\UH%20Measurements\Pol3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en-US" sz="1200" baseline="0" dirty="0"/>
              <a:t>Wasp10b raw data</a:t>
            </a:r>
          </a:p>
        </c:rich>
      </c:tx>
      <c:layout>
        <c:manualLayout>
          <c:xMode val="edge"/>
          <c:yMode val="edge"/>
          <c:x val="0.29226295457912083"/>
          <c:y val="2.8937677357201715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Wasp10b</c:v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wasp10bas!$A$2:$A$57</c:f>
              <c:numCache>
                <c:formatCode>General</c:formatCode>
                <c:ptCount val="56"/>
                <c:pt idx="0">
                  <c:v>2455941.2660879632</c:v>
                </c:pt>
                <c:pt idx="1">
                  <c:v>2455941.2677546199</c:v>
                </c:pt>
                <c:pt idx="2">
                  <c:v>2455941.2694212897</c:v>
                </c:pt>
                <c:pt idx="3">
                  <c:v>2455941.2710995302</c:v>
                </c:pt>
                <c:pt idx="4">
                  <c:v>2455941.2727777697</c:v>
                </c:pt>
                <c:pt idx="5">
                  <c:v>2455941.2744560097</c:v>
                </c:pt>
                <c:pt idx="6">
                  <c:v>2455941.2761226767</c:v>
                </c:pt>
                <c:pt idx="7">
                  <c:v>2455941.2778009232</c:v>
                </c:pt>
                <c:pt idx="8">
                  <c:v>2455941.27947916</c:v>
                </c:pt>
                <c:pt idx="9">
                  <c:v>2455941.2811458297</c:v>
                </c:pt>
                <c:pt idx="10">
                  <c:v>2455941.2828240702</c:v>
                </c:pt>
                <c:pt idx="11">
                  <c:v>2455941.2845023102</c:v>
                </c:pt>
                <c:pt idx="12">
                  <c:v>2455941.2861689799</c:v>
                </c:pt>
                <c:pt idx="13">
                  <c:v>2455941.28784722</c:v>
                </c:pt>
                <c:pt idx="14">
                  <c:v>2455941.2895254632</c:v>
                </c:pt>
                <c:pt idx="15">
                  <c:v>2455941.2912037</c:v>
                </c:pt>
                <c:pt idx="16">
                  <c:v>2455941.29288194</c:v>
                </c:pt>
                <c:pt idx="17">
                  <c:v>2455941.2945486098</c:v>
                </c:pt>
                <c:pt idx="18">
                  <c:v>2455941.2962384238</c:v>
                </c:pt>
                <c:pt idx="19">
                  <c:v>2455941.2979166601</c:v>
                </c:pt>
                <c:pt idx="20">
                  <c:v>2455941.2995833298</c:v>
                </c:pt>
                <c:pt idx="21">
                  <c:v>2455941.3012615698</c:v>
                </c:pt>
                <c:pt idx="22">
                  <c:v>2455941.3029398061</c:v>
                </c:pt>
                <c:pt idx="23">
                  <c:v>2455941.3046180499</c:v>
                </c:pt>
                <c:pt idx="24">
                  <c:v>2455941.3062962899</c:v>
                </c:pt>
                <c:pt idx="25">
                  <c:v>2455941.3079745299</c:v>
                </c:pt>
                <c:pt idx="26">
                  <c:v>2455941.3096527667</c:v>
                </c:pt>
                <c:pt idx="27">
                  <c:v>2455941.3113310067</c:v>
                </c:pt>
                <c:pt idx="28">
                  <c:v>2455941.3129976718</c:v>
                </c:pt>
                <c:pt idx="29">
                  <c:v>2455941.314675916</c:v>
                </c:pt>
                <c:pt idx="30">
                  <c:v>2455941.3163425867</c:v>
                </c:pt>
                <c:pt idx="31">
                  <c:v>2455941.3180208267</c:v>
                </c:pt>
                <c:pt idx="32">
                  <c:v>2455941.3196990667</c:v>
                </c:pt>
                <c:pt idx="33">
                  <c:v>2455941.3213773067</c:v>
                </c:pt>
                <c:pt idx="34">
                  <c:v>2455941.3230555477</c:v>
                </c:pt>
                <c:pt idx="35">
                  <c:v>2455941.3247222202</c:v>
                </c:pt>
                <c:pt idx="36">
                  <c:v>2455941.3264004565</c:v>
                </c:pt>
                <c:pt idx="37">
                  <c:v>2455941.3280786965</c:v>
                </c:pt>
                <c:pt idx="38">
                  <c:v>2455941.3297569398</c:v>
                </c:pt>
                <c:pt idx="39">
                  <c:v>2455941.3314236044</c:v>
                </c:pt>
                <c:pt idx="40">
                  <c:v>2455941.3331018444</c:v>
                </c:pt>
                <c:pt idx="41">
                  <c:v>2455941.33476851</c:v>
                </c:pt>
                <c:pt idx="42">
                  <c:v>2455941.3364583245</c:v>
                </c:pt>
                <c:pt idx="43">
                  <c:v>2455941.3381365687</c:v>
                </c:pt>
                <c:pt idx="44">
                  <c:v>2455941.3398032323</c:v>
                </c:pt>
                <c:pt idx="45">
                  <c:v>2455941.3414814761</c:v>
                </c:pt>
                <c:pt idx="46">
                  <c:v>2455941.3431597124</c:v>
                </c:pt>
                <c:pt idx="47">
                  <c:v>2455941.3448379599</c:v>
                </c:pt>
                <c:pt idx="48">
                  <c:v>2455941.3465161999</c:v>
                </c:pt>
                <c:pt idx="49">
                  <c:v>2455941.3481828687</c:v>
                </c:pt>
                <c:pt idx="50">
                  <c:v>2455941.3498611087</c:v>
                </c:pt>
                <c:pt idx="51">
                  <c:v>2455941.3660069401</c:v>
                </c:pt>
                <c:pt idx="52">
                  <c:v>2455941.3676851802</c:v>
                </c:pt>
                <c:pt idx="53">
                  <c:v>2455941.369363416</c:v>
                </c:pt>
                <c:pt idx="54">
                  <c:v>2455941.3710416527</c:v>
                </c:pt>
                <c:pt idx="55">
                  <c:v>2455941.3727198965</c:v>
                </c:pt>
              </c:numCache>
            </c:numRef>
          </c:xVal>
          <c:yVal>
            <c:numRef>
              <c:f>wasp10bas!$R$2:$R$57</c:f>
              <c:numCache>
                <c:formatCode>General</c:formatCode>
                <c:ptCount val="56"/>
                <c:pt idx="0">
                  <c:v>3.7187500000000095E-2</c:v>
                </c:pt>
                <c:pt idx="1">
                  <c:v>3.5962500000000119E-2</c:v>
                </c:pt>
                <c:pt idx="2">
                  <c:v>3.5875000000000198E-2</c:v>
                </c:pt>
                <c:pt idx="3">
                  <c:v>3.7650000000000142E-2</c:v>
                </c:pt>
                <c:pt idx="4">
                  <c:v>3.8075000000000025E-2</c:v>
                </c:pt>
                <c:pt idx="5">
                  <c:v>3.7112500000000145E-2</c:v>
                </c:pt>
                <c:pt idx="6">
                  <c:v>4.1174999999999858E-2</c:v>
                </c:pt>
                <c:pt idx="7">
                  <c:v>3.6375000000000227E-2</c:v>
                </c:pt>
                <c:pt idx="8">
                  <c:v>3.982500000000018E-2</c:v>
                </c:pt>
                <c:pt idx="9">
                  <c:v>3.9750000000000091E-2</c:v>
                </c:pt>
                <c:pt idx="10">
                  <c:v>3.8962499999999886E-2</c:v>
                </c:pt>
                <c:pt idx="11">
                  <c:v>3.7062500000000172E-2</c:v>
                </c:pt>
                <c:pt idx="12">
                  <c:v>4.0837500000000033E-2</c:v>
                </c:pt>
                <c:pt idx="13">
                  <c:v>3.9800000000000113E-2</c:v>
                </c:pt>
                <c:pt idx="14">
                  <c:v>3.5549999999999859E-2</c:v>
                </c:pt>
                <c:pt idx="15">
                  <c:v>4.0712500000000172E-2</c:v>
                </c:pt>
                <c:pt idx="16">
                  <c:v>3.632499999999983E-2</c:v>
                </c:pt>
                <c:pt idx="17">
                  <c:v>3.2162499999999983E-2</c:v>
                </c:pt>
                <c:pt idx="18">
                  <c:v>3.2337500000000297E-2</c:v>
                </c:pt>
                <c:pt idx="19">
                  <c:v>2.6137500000000084E-2</c:v>
                </c:pt>
                <c:pt idx="20">
                  <c:v>2.5525000000000048E-2</c:v>
                </c:pt>
                <c:pt idx="21">
                  <c:v>2.1112499999999972E-2</c:v>
                </c:pt>
                <c:pt idx="22">
                  <c:v>1.9837499999999963E-2</c:v>
                </c:pt>
                <c:pt idx="23">
                  <c:v>1.7562500000000082E-2</c:v>
                </c:pt>
                <c:pt idx="24">
                  <c:v>9.9625000000000269E-3</c:v>
                </c:pt>
                <c:pt idx="25">
                  <c:v>1.6124999999999945E-2</c:v>
                </c:pt>
                <c:pt idx="26">
                  <c:v>1.2787500000000089E-2</c:v>
                </c:pt>
                <c:pt idx="27">
                  <c:v>1.2649999999999939E-2</c:v>
                </c:pt>
                <c:pt idx="28">
                  <c:v>1.8549999999999955E-2</c:v>
                </c:pt>
                <c:pt idx="29">
                  <c:v>1.5050000000000023E-2</c:v>
                </c:pt>
                <c:pt idx="30">
                  <c:v>1.2187500000000148E-2</c:v>
                </c:pt>
                <c:pt idx="31">
                  <c:v>8.5375000000000867E-3</c:v>
                </c:pt>
                <c:pt idx="32">
                  <c:v>1.2174999999999818E-2</c:v>
                </c:pt>
                <c:pt idx="33">
                  <c:v>1.1249999999999979E-2</c:v>
                </c:pt>
                <c:pt idx="34">
                  <c:v>1.5762500000000162E-2</c:v>
                </c:pt>
                <c:pt idx="35">
                  <c:v>4.8874999999997124E-3</c:v>
                </c:pt>
                <c:pt idx="36">
                  <c:v>7.3500000000000865E-3</c:v>
                </c:pt>
                <c:pt idx="37">
                  <c:v>1.123750000000003E-2</c:v>
                </c:pt>
                <c:pt idx="38">
                  <c:v>1.4850000000000045E-2</c:v>
                </c:pt>
                <c:pt idx="39">
                  <c:v>7.3500000000001993E-3</c:v>
                </c:pt>
                <c:pt idx="40">
                  <c:v>7.6500000000000526E-3</c:v>
                </c:pt>
                <c:pt idx="41">
                  <c:v>1.2575000000000003E-2</c:v>
                </c:pt>
                <c:pt idx="42">
                  <c:v>5.2499999999999908E-3</c:v>
                </c:pt>
                <c:pt idx="43">
                  <c:v>1.2362499999999841E-2</c:v>
                </c:pt>
                <c:pt idx="44">
                  <c:v>8.6875000000000823E-3</c:v>
                </c:pt>
                <c:pt idx="45">
                  <c:v>4.7249999999999792E-3</c:v>
                </c:pt>
                <c:pt idx="46">
                  <c:v>1.4612500000000046E-2</c:v>
                </c:pt>
                <c:pt idx="47">
                  <c:v>8.3499999999998749E-3</c:v>
                </c:pt>
                <c:pt idx="48">
                  <c:v>1.356250000000029E-2</c:v>
                </c:pt>
                <c:pt idx="49">
                  <c:v>1.1050000000000023E-2</c:v>
                </c:pt>
                <c:pt idx="50">
                  <c:v>1.5762500000000051E-2</c:v>
                </c:pt>
                <c:pt idx="51">
                  <c:v>1.4824999999999866E-2</c:v>
                </c:pt>
                <c:pt idx="52">
                  <c:v>9.725000000000001E-3</c:v>
                </c:pt>
                <c:pt idx="53">
                  <c:v>1.7812500000000057E-2</c:v>
                </c:pt>
                <c:pt idx="54">
                  <c:v>2.2849999999999995E-2</c:v>
                </c:pt>
                <c:pt idx="55">
                  <c:v>2.7200000000000051E-2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55296"/>
        <c:axId val="83257216"/>
      </c:scatterChart>
      <c:valAx>
        <c:axId val="83255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UT</a:t>
                </a:r>
                <a:r>
                  <a:rPr lang="en-US" sz="1000" b="0" i="0" u="none" strike="noStrike" baseline="0"/>
                  <a:t>0.037188</a:t>
                </a:r>
                <a:r>
                  <a:rPr lang="en-US" sz="1000" b="1" i="0" u="none" strike="noStrike" baseline="0"/>
                  <a:t> 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3257216"/>
        <c:crosses val="autoZero"/>
        <c:crossBetween val="midCat"/>
      </c:valAx>
      <c:valAx>
        <c:axId val="832572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Delta Magnitude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32552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Leaves: Total Relative Scattering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 thal.</c:v>
          </c:tx>
          <c:spPr>
            <a:ln>
              <a:solidFill>
                <a:srgbClr val="FF0000"/>
              </a:solidFill>
            </a:ln>
          </c:spPr>
          <c:marker>
            <c:symbol val="diamond"/>
            <c:size val="4"/>
            <c:spPr>
              <a:noFill/>
              <a:ln>
                <a:solidFill>
                  <a:prstClr val="black"/>
                </a:solidFill>
              </a:ln>
            </c:spPr>
          </c:marker>
          <c:xVal>
            <c:numRef>
              <c:f>Arab!$B$9:$B$49</c:f>
              <c:numCache>
                <c:formatCode>General</c:formatCode>
                <c:ptCount val="41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489.99999999999943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</c:numCache>
            </c:numRef>
          </c:xVal>
          <c:yVal>
            <c:numRef>
              <c:f>Arab!$F$9:$F$49</c:f>
              <c:numCache>
                <c:formatCode>General</c:formatCode>
                <c:ptCount val="41"/>
                <c:pt idx="0">
                  <c:v>0.12726865615798091</c:v>
                </c:pt>
                <c:pt idx="1">
                  <c:v>0.12129882994613128</c:v>
                </c:pt>
                <c:pt idx="2">
                  <c:v>0.11127463568081497</c:v>
                </c:pt>
                <c:pt idx="3">
                  <c:v>0.10399072090538761</c:v>
                </c:pt>
                <c:pt idx="4">
                  <c:v>9.5526671315081788E-2</c:v>
                </c:pt>
                <c:pt idx="5">
                  <c:v>9.2557356287798265E-2</c:v>
                </c:pt>
                <c:pt idx="6">
                  <c:v>8.8212370299828827E-2</c:v>
                </c:pt>
                <c:pt idx="7">
                  <c:v>8.6592784809052151E-2</c:v>
                </c:pt>
                <c:pt idx="8">
                  <c:v>8.4783257024246453E-2</c:v>
                </c:pt>
                <c:pt idx="9">
                  <c:v>8.3560822158464748E-2</c:v>
                </c:pt>
                <c:pt idx="10">
                  <c:v>8.7343351227302149E-2</c:v>
                </c:pt>
                <c:pt idx="11">
                  <c:v>8.7755811810458287E-2</c:v>
                </c:pt>
                <c:pt idx="12">
                  <c:v>8.9421707192444896E-2</c:v>
                </c:pt>
                <c:pt idx="13">
                  <c:v>8.8826292153235162E-2</c:v>
                </c:pt>
                <c:pt idx="14">
                  <c:v>9.4485342344463513E-2</c:v>
                </c:pt>
                <c:pt idx="15">
                  <c:v>0.10107407724891847</c:v>
                </c:pt>
                <c:pt idx="17">
                  <c:v>0.15431478401786608</c:v>
                </c:pt>
                <c:pt idx="18">
                  <c:v>0.15991769238197084</c:v>
                </c:pt>
                <c:pt idx="19">
                  <c:v>0.16310011178851727</c:v>
                </c:pt>
                <c:pt idx="20">
                  <c:v>0.16673747865799651</c:v>
                </c:pt>
                <c:pt idx="21">
                  <c:v>0.16571310074299603</c:v>
                </c:pt>
                <c:pt idx="22">
                  <c:v>0.15878990688474787</c:v>
                </c:pt>
                <c:pt idx="23">
                  <c:v>0.14257903904975697</c:v>
                </c:pt>
                <c:pt idx="24">
                  <c:v>0.12699820244588841</c:v>
                </c:pt>
                <c:pt idx="25">
                  <c:v>0.11374162797657389</c:v>
                </c:pt>
                <c:pt idx="26">
                  <c:v>0.10603463250836202</c:v>
                </c:pt>
                <c:pt idx="27">
                  <c:v>0.10389716781787452</c:v>
                </c:pt>
                <c:pt idx="28">
                  <c:v>0.12158496350722518</c:v>
                </c:pt>
                <c:pt idx="29">
                  <c:v>0.16554137334740124</c:v>
                </c:pt>
                <c:pt idx="30">
                  <c:v>0.23623038796677345</c:v>
                </c:pt>
                <c:pt idx="31">
                  <c:v>0.31226183753522646</c:v>
                </c:pt>
                <c:pt idx="32">
                  <c:v>0.37718698060912975</c:v>
                </c:pt>
                <c:pt idx="33">
                  <c:v>0.41377563588383981</c:v>
                </c:pt>
                <c:pt idx="34">
                  <c:v>0.43107883637897804</c:v>
                </c:pt>
                <c:pt idx="35">
                  <c:v>0.43072582387625913</c:v>
                </c:pt>
                <c:pt idx="36">
                  <c:v>0.43004380841961498</c:v>
                </c:pt>
                <c:pt idx="37">
                  <c:v>0.42527306081969984</c:v>
                </c:pt>
                <c:pt idx="38">
                  <c:v>0.42811881816502034</c:v>
                </c:pt>
                <c:pt idx="39">
                  <c:v>0.43603783003647867</c:v>
                </c:pt>
                <c:pt idx="40">
                  <c:v>0.43578992421424873</c:v>
                </c:pt>
              </c:numCache>
            </c:numRef>
          </c:yVal>
          <c:smooth val="1"/>
        </c:ser>
        <c:ser>
          <c:idx val="1"/>
          <c:order val="1"/>
          <c:tx>
            <c:v>F benj.</c:v>
          </c:tx>
          <c:spPr>
            <a:ln>
              <a:solidFill>
                <a:srgbClr val="0070C0"/>
              </a:solidFill>
              <a:prstDash val="dash"/>
            </a:ln>
          </c:spPr>
          <c:marker>
            <c:symbol val="square"/>
            <c:size val="4"/>
            <c:spPr>
              <a:noFill/>
              <a:ln>
                <a:solidFill>
                  <a:prstClr val="black"/>
                </a:solidFill>
              </a:ln>
            </c:spPr>
          </c:marker>
          <c:xVal>
            <c:numRef>
              <c:f>Ficus!$B$9:$B$50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489.99999999999943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Ficus!$D$9:$D$50</c:f>
              <c:numCache>
                <c:formatCode>General</c:formatCode>
                <c:ptCount val="42"/>
                <c:pt idx="0">
                  <c:v>3.8187156759061758E-2</c:v>
                </c:pt>
                <c:pt idx="1">
                  <c:v>3.9720929740718475E-2</c:v>
                </c:pt>
                <c:pt idx="2">
                  <c:v>4.0507331589674254E-2</c:v>
                </c:pt>
                <c:pt idx="3">
                  <c:v>4.0380915885123631E-2</c:v>
                </c:pt>
                <c:pt idx="4">
                  <c:v>3.9696349171381401E-2</c:v>
                </c:pt>
                <c:pt idx="5">
                  <c:v>3.8515150643772596E-2</c:v>
                </c:pt>
                <c:pt idx="6">
                  <c:v>3.7652781320418674E-2</c:v>
                </c:pt>
                <c:pt idx="7">
                  <c:v>3.5797944273385056E-2</c:v>
                </c:pt>
                <c:pt idx="8">
                  <c:v>3.4521092248606292E-2</c:v>
                </c:pt>
                <c:pt idx="9">
                  <c:v>3.2799118867379115E-2</c:v>
                </c:pt>
                <c:pt idx="10">
                  <c:v>3.2002908374457802E-2</c:v>
                </c:pt>
                <c:pt idx="11">
                  <c:v>3.1040743290906631E-2</c:v>
                </c:pt>
                <c:pt idx="12">
                  <c:v>3.0909386637372693E-2</c:v>
                </c:pt>
                <c:pt idx="13">
                  <c:v>3.0617821802670246E-2</c:v>
                </c:pt>
                <c:pt idx="14">
                  <c:v>3.0795165780497593E-2</c:v>
                </c:pt>
                <c:pt idx="15">
                  <c:v>3.0817747331594834E-2</c:v>
                </c:pt>
                <c:pt idx="17">
                  <c:v>6.1447608890282841E-2</c:v>
                </c:pt>
                <c:pt idx="18">
                  <c:v>5.32227223272113E-2</c:v>
                </c:pt>
                <c:pt idx="19">
                  <c:v>4.6970125473276364E-2</c:v>
                </c:pt>
                <c:pt idx="20">
                  <c:v>4.311109627166046E-2</c:v>
                </c:pt>
                <c:pt idx="21">
                  <c:v>4.0654619102914097E-2</c:v>
                </c:pt>
                <c:pt idx="22">
                  <c:v>3.8672398848708697E-2</c:v>
                </c:pt>
                <c:pt idx="23">
                  <c:v>3.7416256189251616E-2</c:v>
                </c:pt>
                <c:pt idx="24">
                  <c:v>3.6381236775403759E-2</c:v>
                </c:pt>
                <c:pt idx="25">
                  <c:v>3.6082433066547424E-2</c:v>
                </c:pt>
                <c:pt idx="26">
                  <c:v>3.5794027722361142E-2</c:v>
                </c:pt>
                <c:pt idx="27">
                  <c:v>3.5599882639696261E-2</c:v>
                </c:pt>
                <c:pt idx="28">
                  <c:v>3.4909816579575224E-2</c:v>
                </c:pt>
                <c:pt idx="29">
                  <c:v>3.6206057415537202E-2</c:v>
                </c:pt>
                <c:pt idx="30">
                  <c:v>4.6414333238067193E-2</c:v>
                </c:pt>
                <c:pt idx="31">
                  <c:v>8.4336018616558428E-2</c:v>
                </c:pt>
                <c:pt idx="32">
                  <c:v>0.15833062229809677</c:v>
                </c:pt>
                <c:pt idx="33">
                  <c:v>0.27059902336135622</c:v>
                </c:pt>
                <c:pt idx="34">
                  <c:v>0.39185596847253118</c:v>
                </c:pt>
                <c:pt idx="35">
                  <c:v>0.48904921699770981</c:v>
                </c:pt>
                <c:pt idx="36">
                  <c:v>0.5511907530589536</c:v>
                </c:pt>
                <c:pt idx="37">
                  <c:v>0.5855950124410646</c:v>
                </c:pt>
                <c:pt idx="38">
                  <c:v>0.6094290607365368</c:v>
                </c:pt>
                <c:pt idx="39">
                  <c:v>0.61994960058171256</c:v>
                </c:pt>
                <c:pt idx="40">
                  <c:v>0.62919745737016486</c:v>
                </c:pt>
                <c:pt idx="41">
                  <c:v>0.64226878823961819</c:v>
                </c:pt>
              </c:numCache>
            </c:numRef>
          </c:yVal>
          <c:smooth val="1"/>
        </c:ser>
        <c:ser>
          <c:idx val="2"/>
          <c:order val="2"/>
          <c:tx>
            <c:v>Q robur</c:v>
          </c:tx>
          <c:spPr>
            <a:ln>
              <a:solidFill>
                <a:srgbClr val="00B050"/>
              </a:solidFill>
              <a:prstDash val="sysDot"/>
            </a:ln>
          </c:spPr>
          <c:marker>
            <c:symbol val="triangle"/>
            <c:size val="5"/>
            <c:spPr>
              <a:noFill/>
              <a:ln>
                <a:solidFill>
                  <a:prstClr val="black"/>
                </a:solidFill>
              </a:ln>
            </c:spPr>
          </c:marker>
          <c:xVal>
            <c:numRef>
              <c:f>oak!$B$9:$B$50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489.99999999999943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oak!$D$9:$D$50</c:f>
              <c:numCache>
                <c:formatCode>General</c:formatCode>
                <c:ptCount val="42"/>
                <c:pt idx="0">
                  <c:v>8.6402150369731409E-2</c:v>
                </c:pt>
                <c:pt idx="1">
                  <c:v>7.0346134157839801E-2</c:v>
                </c:pt>
                <c:pt idx="2">
                  <c:v>5.845129546453038E-2</c:v>
                </c:pt>
                <c:pt idx="3">
                  <c:v>4.9710695754912874E-2</c:v>
                </c:pt>
                <c:pt idx="4">
                  <c:v>4.6760872040058403E-2</c:v>
                </c:pt>
                <c:pt idx="5">
                  <c:v>4.4130803954407424E-2</c:v>
                </c:pt>
                <c:pt idx="6">
                  <c:v>4.2323845489256946E-2</c:v>
                </c:pt>
                <c:pt idx="7">
                  <c:v>4.3664348792410011E-2</c:v>
                </c:pt>
                <c:pt idx="8">
                  <c:v>4.5420354093565096E-2</c:v>
                </c:pt>
                <c:pt idx="9">
                  <c:v>4.7262479987258271E-2</c:v>
                </c:pt>
                <c:pt idx="10">
                  <c:v>4.9282744975060092E-2</c:v>
                </c:pt>
                <c:pt idx="11">
                  <c:v>5.0993586903188372E-2</c:v>
                </c:pt>
                <c:pt idx="12">
                  <c:v>5.1812664839576986E-2</c:v>
                </c:pt>
                <c:pt idx="13">
                  <c:v>5.1214491027828511E-2</c:v>
                </c:pt>
                <c:pt idx="14">
                  <c:v>5.431673022001627E-2</c:v>
                </c:pt>
                <c:pt idx="15">
                  <c:v>6.2534689297262927E-2</c:v>
                </c:pt>
                <c:pt idx="17">
                  <c:v>8.6455442807259655E-2</c:v>
                </c:pt>
                <c:pt idx="18">
                  <c:v>7.5994098340014624E-2</c:v>
                </c:pt>
                <c:pt idx="19">
                  <c:v>6.415097119547343E-2</c:v>
                </c:pt>
                <c:pt idx="20">
                  <c:v>4.7837305802205805E-2</c:v>
                </c:pt>
                <c:pt idx="21">
                  <c:v>3.9820185514976451E-2</c:v>
                </c:pt>
                <c:pt idx="22">
                  <c:v>3.2422118905897641E-2</c:v>
                </c:pt>
                <c:pt idx="23">
                  <c:v>2.8372031031582066E-2</c:v>
                </c:pt>
                <c:pt idx="24">
                  <c:v>2.3720689889746759E-2</c:v>
                </c:pt>
                <c:pt idx="25">
                  <c:v>2.0285940916172168E-2</c:v>
                </c:pt>
                <c:pt idx="26">
                  <c:v>1.72269828064083E-2</c:v>
                </c:pt>
                <c:pt idx="27">
                  <c:v>1.4603971468376026E-2</c:v>
                </c:pt>
                <c:pt idx="28">
                  <c:v>1.3685561024379183E-2</c:v>
                </c:pt>
                <c:pt idx="29">
                  <c:v>2.1861436775373607E-2</c:v>
                </c:pt>
                <c:pt idx="30">
                  <c:v>4.9358878770695717E-2</c:v>
                </c:pt>
                <c:pt idx="31">
                  <c:v>0.10620739075868316</c:v>
                </c:pt>
                <c:pt idx="32">
                  <c:v>0.18769697962852638</c:v>
                </c:pt>
                <c:pt idx="33">
                  <c:v>0.27836100124380475</c:v>
                </c:pt>
                <c:pt idx="34">
                  <c:v>0.35881628516892677</c:v>
                </c:pt>
                <c:pt idx="35">
                  <c:v>0.41271616627084839</c:v>
                </c:pt>
                <c:pt idx="36">
                  <c:v>0.44978637811530431</c:v>
                </c:pt>
                <c:pt idx="37">
                  <c:v>0.46627684621630916</c:v>
                </c:pt>
                <c:pt idx="38">
                  <c:v>0.47668056721539576</c:v>
                </c:pt>
                <c:pt idx="39">
                  <c:v>0.47772199085770878</c:v>
                </c:pt>
                <c:pt idx="40">
                  <c:v>0.47785795400019265</c:v>
                </c:pt>
                <c:pt idx="41">
                  <c:v>0.47746306476347988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315328"/>
        <c:axId val="83330944"/>
      </c:scatterChart>
      <c:valAx>
        <c:axId val="83315328"/>
        <c:scaling>
          <c:orientation val="minMax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Wavelength [nm]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83330944"/>
        <c:crosses val="autoZero"/>
        <c:crossBetween val="midCat"/>
        <c:minorUnit val="10"/>
      </c:valAx>
      <c:valAx>
        <c:axId val="833309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Relative Scattering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83315328"/>
        <c:crosses val="autoZero"/>
        <c:crossBetween val="midCat"/>
      </c:valAx>
      <c:spPr>
        <a:ln w="9525">
          <a:solidFill>
            <a:sysClr val="windowText" lastClr="000000">
              <a:lumMod val="95000"/>
              <a:lumOff val="5000"/>
            </a:sysClr>
          </a:solidFill>
        </a:ln>
      </c:spPr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spPr>
    <a:solidFill>
      <a:prstClr val="white"/>
    </a:solidFill>
    <a:ln w="0"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/>
              <a:t>Leaves </a:t>
            </a:r>
            <a:r>
              <a:rPr lang="en-GB" dirty="0" smtClean="0"/>
              <a:t> </a:t>
            </a:r>
            <a:r>
              <a:rPr lang="en-GB" dirty="0"/>
              <a:t>m41, m21</a:t>
            </a:r>
          </a:p>
        </c:rich>
      </c:tx>
      <c:layout>
        <c:manualLayout>
          <c:xMode val="edge"/>
          <c:yMode val="edge"/>
          <c:x val="0.30953747967586553"/>
          <c:y val="2.20511378039845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437595213758263"/>
          <c:y val="0.16438257506271906"/>
          <c:w val="0.54800889583893142"/>
          <c:h val="0.63768722079975615"/>
        </c:manualLayout>
      </c:layout>
      <c:scatterChart>
        <c:scatterStyle val="smoothMarker"/>
        <c:varyColors val="0"/>
        <c:ser>
          <c:idx val="0"/>
          <c:order val="0"/>
          <c:tx>
            <c:v>A thal. m41</c:v>
          </c:tx>
          <c:marker>
            <c:symbol val="diamond"/>
            <c:size val="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Arab!$B$9:$B$55</c:f>
              <c:numCache>
                <c:formatCode>General</c:formatCode>
                <c:ptCount val="47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489.99999999999915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  <c:pt idx="42">
                  <c:v>810</c:v>
                </c:pt>
                <c:pt idx="43">
                  <c:v>819</c:v>
                </c:pt>
                <c:pt idx="44">
                  <c:v>829.99989999999991</c:v>
                </c:pt>
                <c:pt idx="45">
                  <c:v>840</c:v>
                </c:pt>
                <c:pt idx="46">
                  <c:v>850.00009999999997</c:v>
                </c:pt>
              </c:numCache>
            </c:numRef>
          </c:xVal>
          <c:yVal>
            <c:numRef>
              <c:f>Arab!$CN$9:$CN$55</c:f>
              <c:numCache>
                <c:formatCode>General</c:formatCode>
                <c:ptCount val="47"/>
                <c:pt idx="0">
                  <c:v>8.425716037809744E-2</c:v>
                </c:pt>
                <c:pt idx="1">
                  <c:v>9.4549167178744564E-2</c:v>
                </c:pt>
                <c:pt idx="2">
                  <c:v>0.1036262385207256</c:v>
                </c:pt>
                <c:pt idx="3">
                  <c:v>0.10622467922602614</c:v>
                </c:pt>
                <c:pt idx="4">
                  <c:v>0.1150892404116487</c:v>
                </c:pt>
                <c:pt idx="5">
                  <c:v>0.11774201352979315</c:v>
                </c:pt>
                <c:pt idx="6">
                  <c:v>0.11873528637762164</c:v>
                </c:pt>
                <c:pt idx="7">
                  <c:v>0.11559747985586433</c:v>
                </c:pt>
                <c:pt idx="8">
                  <c:v>0.11429369609271028</c:v>
                </c:pt>
                <c:pt idx="9">
                  <c:v>0.11411365743165035</c:v>
                </c:pt>
                <c:pt idx="10">
                  <c:v>0.11173326996940502</c:v>
                </c:pt>
                <c:pt idx="11">
                  <c:v>0.10630572637442197</c:v>
                </c:pt>
                <c:pt idx="12">
                  <c:v>0.10193056401907701</c:v>
                </c:pt>
                <c:pt idx="13">
                  <c:v>0.10071080308502056</c:v>
                </c:pt>
                <c:pt idx="14">
                  <c:v>9.5644281011850713E-2</c:v>
                </c:pt>
                <c:pt idx="15">
                  <c:v>8.4053145464553267E-2</c:v>
                </c:pt>
                <c:pt idx="17">
                  <c:v>2.8625046223961011E-2</c:v>
                </c:pt>
                <c:pt idx="18">
                  <c:v>3.2981180801041551E-2</c:v>
                </c:pt>
                <c:pt idx="19">
                  <c:v>3.6515585717857742E-2</c:v>
                </c:pt>
                <c:pt idx="20">
                  <c:v>3.8838619018268392E-2</c:v>
                </c:pt>
                <c:pt idx="21">
                  <c:v>3.9998002347775251E-2</c:v>
                </c:pt>
                <c:pt idx="22">
                  <c:v>4.1513453088976394E-2</c:v>
                </c:pt>
                <c:pt idx="23">
                  <c:v>4.2877457720555553E-2</c:v>
                </c:pt>
                <c:pt idx="24">
                  <c:v>4.3819601494495174E-2</c:v>
                </c:pt>
                <c:pt idx="25">
                  <c:v>4.5939046628675796E-2</c:v>
                </c:pt>
                <c:pt idx="26">
                  <c:v>4.8520643003716793E-2</c:v>
                </c:pt>
                <c:pt idx="27">
                  <c:v>5.2818565127046989E-2</c:v>
                </c:pt>
                <c:pt idx="28">
                  <c:v>5.5297721527322888E-2</c:v>
                </c:pt>
                <c:pt idx="29">
                  <c:v>5.1947679738667485E-2</c:v>
                </c:pt>
                <c:pt idx="30">
                  <c:v>4.0821241154110892E-2</c:v>
                </c:pt>
                <c:pt idx="31">
                  <c:v>2.7310838655441271E-2</c:v>
                </c:pt>
                <c:pt idx="32">
                  <c:v>1.8640494038140661E-2</c:v>
                </c:pt>
                <c:pt idx="33">
                  <c:v>1.5519814750073999E-2</c:v>
                </c:pt>
                <c:pt idx="34">
                  <c:v>1.4578579664762807E-2</c:v>
                </c:pt>
                <c:pt idx="35">
                  <c:v>1.3582335698186348E-2</c:v>
                </c:pt>
                <c:pt idx="36">
                  <c:v>1.3229557173218921E-2</c:v>
                </c:pt>
                <c:pt idx="37">
                  <c:v>1.2658590328955431E-2</c:v>
                </c:pt>
                <c:pt idx="38">
                  <c:v>1.254958920343245E-2</c:v>
                </c:pt>
                <c:pt idx="39">
                  <c:v>1.23558414235579E-2</c:v>
                </c:pt>
                <c:pt idx="40">
                  <c:v>1.2550453694075699E-2</c:v>
                </c:pt>
                <c:pt idx="41">
                  <c:v>1.2708136222565239E-2</c:v>
                </c:pt>
                <c:pt idx="42">
                  <c:v>1.2677227691350859E-2</c:v>
                </c:pt>
                <c:pt idx="43">
                  <c:v>1.240694415916564E-2</c:v>
                </c:pt>
                <c:pt idx="44">
                  <c:v>1.2718942535843065E-2</c:v>
                </c:pt>
                <c:pt idx="45">
                  <c:v>1.3121140135042305E-2</c:v>
                </c:pt>
                <c:pt idx="46">
                  <c:v>9.0292765578265377E-3</c:v>
                </c:pt>
              </c:numCache>
            </c:numRef>
          </c:yVal>
          <c:smooth val="1"/>
        </c:ser>
        <c:ser>
          <c:idx val="1"/>
          <c:order val="1"/>
          <c:tx>
            <c:v>F benj. m41</c:v>
          </c:tx>
          <c:marker>
            <c:symbol val="squar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Ficus!$B$9:$B$50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489.99999999999915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Ficus!$CN$9:$CN$50</c:f>
              <c:numCache>
                <c:formatCode>General</c:formatCode>
                <c:ptCount val="42"/>
                <c:pt idx="0">
                  <c:v>9.8609873469907267E-2</c:v>
                </c:pt>
                <c:pt idx="1">
                  <c:v>0.10579195030800807</c:v>
                </c:pt>
                <c:pt idx="2">
                  <c:v>0.11358873089708788</c:v>
                </c:pt>
                <c:pt idx="3">
                  <c:v>0.12129900320335966</c:v>
                </c:pt>
                <c:pt idx="4">
                  <c:v>0.12660526359649274</c:v>
                </c:pt>
                <c:pt idx="5">
                  <c:v>0.12826030031499591</c:v>
                </c:pt>
                <c:pt idx="6">
                  <c:v>0.12628804214256276</c:v>
                </c:pt>
                <c:pt idx="7">
                  <c:v>0.12514726622357417</c:v>
                </c:pt>
                <c:pt idx="8">
                  <c:v>0.12257697001122526</c:v>
                </c:pt>
                <c:pt idx="9">
                  <c:v>0.12323119862715363</c:v>
                </c:pt>
                <c:pt idx="10">
                  <c:v>0.12071784204706197</c:v>
                </c:pt>
                <c:pt idx="11">
                  <c:v>0.12007193954179828</c:v>
                </c:pt>
                <c:pt idx="12">
                  <c:v>0.11226710746365463</c:v>
                </c:pt>
                <c:pt idx="13">
                  <c:v>0.10734650010656339</c:v>
                </c:pt>
                <c:pt idx="14">
                  <c:v>0.10150397617703499</c:v>
                </c:pt>
                <c:pt idx="15">
                  <c:v>9.9789157451233887E-2</c:v>
                </c:pt>
                <c:pt idx="17">
                  <c:v>3.1661620926181661E-2</c:v>
                </c:pt>
                <c:pt idx="18">
                  <c:v>3.8107212533201082E-2</c:v>
                </c:pt>
                <c:pt idx="19">
                  <c:v>4.2431632057002865E-2</c:v>
                </c:pt>
                <c:pt idx="20">
                  <c:v>4.5852032827186237E-2</c:v>
                </c:pt>
                <c:pt idx="21">
                  <c:v>4.6723165818128423E-2</c:v>
                </c:pt>
                <c:pt idx="22">
                  <c:v>4.9456324168490481E-2</c:v>
                </c:pt>
                <c:pt idx="23">
                  <c:v>4.9146948658217331E-2</c:v>
                </c:pt>
                <c:pt idx="24">
                  <c:v>5.0659387683971269E-2</c:v>
                </c:pt>
                <c:pt idx="25">
                  <c:v>5.1204398258377547E-2</c:v>
                </c:pt>
                <c:pt idx="26">
                  <c:v>5.3350269717523074E-2</c:v>
                </c:pt>
                <c:pt idx="27">
                  <c:v>5.4418381832022703E-2</c:v>
                </c:pt>
                <c:pt idx="28">
                  <c:v>5.406191693383678E-2</c:v>
                </c:pt>
                <c:pt idx="29">
                  <c:v>5.280209755645409E-2</c:v>
                </c:pt>
                <c:pt idx="30">
                  <c:v>4.1303889695620148E-2</c:v>
                </c:pt>
                <c:pt idx="31">
                  <c:v>2.7237649265901148E-2</c:v>
                </c:pt>
                <c:pt idx="32">
                  <c:v>1.3386397649055026E-2</c:v>
                </c:pt>
                <c:pt idx="33">
                  <c:v>8.5891445331974063E-3</c:v>
                </c:pt>
                <c:pt idx="34">
                  <c:v>6.6562353232826887E-3</c:v>
                </c:pt>
                <c:pt idx="35">
                  <c:v>5.7353224237663893E-3</c:v>
                </c:pt>
                <c:pt idx="36">
                  <c:v>5.1342068055165108E-3</c:v>
                </c:pt>
                <c:pt idx="37">
                  <c:v>4.9515635770670963E-3</c:v>
                </c:pt>
                <c:pt idx="38">
                  <c:v>4.6036685766255095E-3</c:v>
                </c:pt>
                <c:pt idx="39">
                  <c:v>4.596605153564734E-3</c:v>
                </c:pt>
                <c:pt idx="40">
                  <c:v>4.3919668152166622E-3</c:v>
                </c:pt>
                <c:pt idx="41">
                  <c:v>4.2406979580397134E-3</c:v>
                </c:pt>
              </c:numCache>
            </c:numRef>
          </c:yVal>
          <c:smooth val="1"/>
        </c:ser>
        <c:ser>
          <c:idx val="2"/>
          <c:order val="2"/>
          <c:tx>
            <c:v>Q robur m41</c:v>
          </c:tx>
          <c:marker>
            <c:symbol val="triang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oak!$B$9:$B$77</c:f>
              <c:numCache>
                <c:formatCode>General</c:formatCode>
                <c:ptCount val="69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489.99999999999915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  <c:pt idx="44">
                  <c:v>560</c:v>
                </c:pt>
                <c:pt idx="45">
                  <c:v>569.99990000000003</c:v>
                </c:pt>
                <c:pt idx="46">
                  <c:v>580</c:v>
                </c:pt>
                <c:pt idx="47">
                  <c:v>589.99990000000003</c:v>
                </c:pt>
                <c:pt idx="48">
                  <c:v>600</c:v>
                </c:pt>
                <c:pt idx="49">
                  <c:v>609.99990000000003</c:v>
                </c:pt>
                <c:pt idx="50">
                  <c:v>620</c:v>
                </c:pt>
                <c:pt idx="51">
                  <c:v>630.00010000000009</c:v>
                </c:pt>
                <c:pt idx="52">
                  <c:v>640</c:v>
                </c:pt>
                <c:pt idx="53">
                  <c:v>650</c:v>
                </c:pt>
                <c:pt idx="54">
                  <c:v>659.99990000000003</c:v>
                </c:pt>
                <c:pt idx="55">
                  <c:v>670</c:v>
                </c:pt>
                <c:pt idx="56">
                  <c:v>680.00009999999997</c:v>
                </c:pt>
                <c:pt idx="57">
                  <c:v>690.00009999999997</c:v>
                </c:pt>
                <c:pt idx="58">
                  <c:v>700</c:v>
                </c:pt>
                <c:pt idx="59">
                  <c:v>710</c:v>
                </c:pt>
                <c:pt idx="60">
                  <c:v>720</c:v>
                </c:pt>
                <c:pt idx="61">
                  <c:v>730</c:v>
                </c:pt>
                <c:pt idx="62">
                  <c:v>740</c:v>
                </c:pt>
                <c:pt idx="63">
                  <c:v>750</c:v>
                </c:pt>
                <c:pt idx="64">
                  <c:v>760</c:v>
                </c:pt>
                <c:pt idx="65">
                  <c:v>770</c:v>
                </c:pt>
                <c:pt idx="66">
                  <c:v>780.00009999999997</c:v>
                </c:pt>
                <c:pt idx="67">
                  <c:v>790</c:v>
                </c:pt>
                <c:pt idx="68">
                  <c:v>800</c:v>
                </c:pt>
              </c:numCache>
            </c:numRef>
          </c:xVal>
          <c:yVal>
            <c:numRef>
              <c:f>oak!$CN$9:$CN$50</c:f>
              <c:numCache>
                <c:formatCode>General</c:formatCode>
                <c:ptCount val="42"/>
                <c:pt idx="0">
                  <c:v>0.10759434118422867</c:v>
                </c:pt>
                <c:pt idx="1">
                  <c:v>0.12068381723821762</c:v>
                </c:pt>
                <c:pt idx="2">
                  <c:v>0.12996934392717951</c:v>
                </c:pt>
                <c:pt idx="3">
                  <c:v>0.13595024592193286</c:v>
                </c:pt>
                <c:pt idx="4">
                  <c:v>0.14112997074089059</c:v>
                </c:pt>
                <c:pt idx="5">
                  <c:v>0.14152809358651008</c:v>
                </c:pt>
                <c:pt idx="6">
                  <c:v>0.13847961459756344</c:v>
                </c:pt>
                <c:pt idx="7">
                  <c:v>0.13432704352878172</c:v>
                </c:pt>
                <c:pt idx="8">
                  <c:v>0.12959083000914559</c:v>
                </c:pt>
                <c:pt idx="9">
                  <c:v>0.1261615451726224</c:v>
                </c:pt>
                <c:pt idx="10">
                  <c:v>0.11731362929667248</c:v>
                </c:pt>
                <c:pt idx="11">
                  <c:v>0.11150786539489353</c:v>
                </c:pt>
                <c:pt idx="12">
                  <c:v>0.1058589438241395</c:v>
                </c:pt>
                <c:pt idx="13">
                  <c:v>0.10159809600897358</c:v>
                </c:pt>
                <c:pt idx="14">
                  <c:v>9.3433648010680243E-2</c:v>
                </c:pt>
                <c:pt idx="15">
                  <c:v>8.0526013528846779E-2</c:v>
                </c:pt>
                <c:pt idx="17">
                  <c:v>1.8128339310938778E-2</c:v>
                </c:pt>
                <c:pt idx="18">
                  <c:v>2.2356339046889981E-2</c:v>
                </c:pt>
                <c:pt idx="19">
                  <c:v>2.5702471377200931E-2</c:v>
                </c:pt>
                <c:pt idx="20">
                  <c:v>2.6495667688287747E-2</c:v>
                </c:pt>
                <c:pt idx="21">
                  <c:v>2.8890901862091273E-2</c:v>
                </c:pt>
                <c:pt idx="22">
                  <c:v>3.1197469048685023E-2</c:v>
                </c:pt>
                <c:pt idx="23">
                  <c:v>3.310618082413231E-2</c:v>
                </c:pt>
                <c:pt idx="24">
                  <c:v>3.4408563884192278E-2</c:v>
                </c:pt>
                <c:pt idx="25">
                  <c:v>3.6532067449029801E-2</c:v>
                </c:pt>
                <c:pt idx="26">
                  <c:v>4.1199151362085851E-2</c:v>
                </c:pt>
                <c:pt idx="27">
                  <c:v>4.683343722858193E-2</c:v>
                </c:pt>
                <c:pt idx="28">
                  <c:v>5.2282646047533202E-2</c:v>
                </c:pt>
                <c:pt idx="29">
                  <c:v>4.9270915404544167E-2</c:v>
                </c:pt>
                <c:pt idx="30">
                  <c:v>3.7942409190553771E-2</c:v>
                </c:pt>
                <c:pt idx="31">
                  <c:v>2.2003674356713247E-2</c:v>
                </c:pt>
                <c:pt idx="32">
                  <c:v>1.167447516715628E-2</c:v>
                </c:pt>
                <c:pt idx="33">
                  <c:v>8.7368607781075011E-3</c:v>
                </c:pt>
                <c:pt idx="34">
                  <c:v>7.5460916569226539E-3</c:v>
                </c:pt>
                <c:pt idx="35">
                  <c:v>6.7103890509672814E-3</c:v>
                </c:pt>
                <c:pt idx="36">
                  <c:v>6.1749714055024194E-3</c:v>
                </c:pt>
                <c:pt idx="37">
                  <c:v>6.1212529451187504E-3</c:v>
                </c:pt>
                <c:pt idx="38">
                  <c:v>6.0067186834651442E-3</c:v>
                </c:pt>
                <c:pt idx="39">
                  <c:v>5.8478754940584033E-3</c:v>
                </c:pt>
                <c:pt idx="40">
                  <c:v>5.629044312280649E-3</c:v>
                </c:pt>
                <c:pt idx="41">
                  <c:v>5.5984142214582262E-3</c:v>
                </c:pt>
              </c:numCache>
            </c:numRef>
          </c:yVal>
          <c:smooth val="1"/>
        </c:ser>
        <c:ser>
          <c:idx val="3"/>
          <c:order val="3"/>
          <c:tx>
            <c:v>A thal. m21</c:v>
          </c:tx>
          <c:marker>
            <c:symbol val="x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Arab!$B$9:$B$55</c:f>
              <c:numCache>
                <c:formatCode>General</c:formatCode>
                <c:ptCount val="47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489.99999999999915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  <c:pt idx="42">
                  <c:v>810</c:v>
                </c:pt>
                <c:pt idx="43">
                  <c:v>819</c:v>
                </c:pt>
                <c:pt idx="44">
                  <c:v>829.99989999999991</c:v>
                </c:pt>
                <c:pt idx="45">
                  <c:v>840</c:v>
                </c:pt>
                <c:pt idx="46">
                  <c:v>850.00009999999997</c:v>
                </c:pt>
              </c:numCache>
            </c:numRef>
          </c:xVal>
          <c:yVal>
            <c:numRef>
              <c:f>Arab!$CV$9:$CV$55</c:f>
              <c:numCache>
                <c:formatCode>General</c:formatCode>
                <c:ptCount val="47"/>
                <c:pt idx="0">
                  <c:v>0.18462456514841213</c:v>
                </c:pt>
                <c:pt idx="1">
                  <c:v>0.20126188759893632</c:v>
                </c:pt>
                <c:pt idx="2">
                  <c:v>0.20744293580895418</c:v>
                </c:pt>
                <c:pt idx="3">
                  <c:v>0.21933381117434225</c:v>
                </c:pt>
                <c:pt idx="4">
                  <c:v>0.22648963854271401</c:v>
                </c:pt>
                <c:pt idx="5">
                  <c:v>0.24510636391854768</c:v>
                </c:pt>
                <c:pt idx="6">
                  <c:v>0.24525692830254295</c:v>
                </c:pt>
                <c:pt idx="7">
                  <c:v>0.25450971830120905</c:v>
                </c:pt>
                <c:pt idx="8">
                  <c:v>0.24600869455515528</c:v>
                </c:pt>
                <c:pt idx="9">
                  <c:v>0.24126880988256943</c:v>
                </c:pt>
                <c:pt idx="10">
                  <c:v>0.23552307995464417</c:v>
                </c:pt>
                <c:pt idx="11">
                  <c:v>0.21767673748329144</c:v>
                </c:pt>
                <c:pt idx="12">
                  <c:v>0.21820599352173137</c:v>
                </c:pt>
                <c:pt idx="13">
                  <c:v>0.2118645532484075</c:v>
                </c:pt>
                <c:pt idx="14">
                  <c:v>0.20481848797849192</c:v>
                </c:pt>
                <c:pt idx="15">
                  <c:v>0.18017029116380523</c:v>
                </c:pt>
                <c:pt idx="17">
                  <c:v>6.4644824666401438E-2</c:v>
                </c:pt>
                <c:pt idx="18">
                  <c:v>7.1472397149300329E-2</c:v>
                </c:pt>
                <c:pt idx="19">
                  <c:v>8.2556812075505026E-2</c:v>
                </c:pt>
                <c:pt idx="20">
                  <c:v>8.8351814099877038E-2</c:v>
                </c:pt>
                <c:pt idx="21">
                  <c:v>9.0515820408753708E-2</c:v>
                </c:pt>
                <c:pt idx="22">
                  <c:v>9.6196037103606205E-2</c:v>
                </c:pt>
                <c:pt idx="23">
                  <c:v>0.10173821092167556</c:v>
                </c:pt>
                <c:pt idx="24">
                  <c:v>0.10064892516631771</c:v>
                </c:pt>
                <c:pt idx="25">
                  <c:v>0.10518296827960709</c:v>
                </c:pt>
                <c:pt idx="26">
                  <c:v>0.11960304720197378</c:v>
                </c:pt>
                <c:pt idx="27">
                  <c:v>0.12755677863091283</c:v>
                </c:pt>
                <c:pt idx="28">
                  <c:v>0.14494850143001145</c:v>
                </c:pt>
                <c:pt idx="29">
                  <c:v>0.13903735465661421</c:v>
                </c:pt>
                <c:pt idx="30">
                  <c:v>0.10300383544272675</c:v>
                </c:pt>
                <c:pt idx="31">
                  <c:v>5.8795390324012042E-2</c:v>
                </c:pt>
                <c:pt idx="32">
                  <c:v>4.4898504672491193E-2</c:v>
                </c:pt>
                <c:pt idx="33">
                  <c:v>3.8288577075393779E-2</c:v>
                </c:pt>
                <c:pt idx="34">
                  <c:v>3.4758179768518034E-2</c:v>
                </c:pt>
                <c:pt idx="35">
                  <c:v>3.4251379705290956E-2</c:v>
                </c:pt>
                <c:pt idx="36">
                  <c:v>3.142156728079995E-2</c:v>
                </c:pt>
                <c:pt idx="37">
                  <c:v>2.3557071745101736E-2</c:v>
                </c:pt>
                <c:pt idx="38">
                  <c:v>3.38290974862386E-2</c:v>
                </c:pt>
                <c:pt idx="39">
                  <c:v>3.3353788086203942E-2</c:v>
                </c:pt>
                <c:pt idx="40">
                  <c:v>2.3262895556727982E-2</c:v>
                </c:pt>
                <c:pt idx="41">
                  <c:v>2.2470448581417789E-2</c:v>
                </c:pt>
                <c:pt idx="42">
                  <c:v>3.5362575101607487E-2</c:v>
                </c:pt>
                <c:pt idx="43">
                  <c:v>2.4328054325909777E-2</c:v>
                </c:pt>
                <c:pt idx="44">
                  <c:v>3.7630273157180608E-2</c:v>
                </c:pt>
                <c:pt idx="45">
                  <c:v>3.7453831846710722E-2</c:v>
                </c:pt>
                <c:pt idx="46">
                  <c:v>3.9420621256014136E-2</c:v>
                </c:pt>
              </c:numCache>
            </c:numRef>
          </c:yVal>
          <c:smooth val="1"/>
        </c:ser>
        <c:ser>
          <c:idx val="4"/>
          <c:order val="4"/>
          <c:tx>
            <c:v>F benj. m21</c:v>
          </c:tx>
          <c:marker>
            <c:symbol val="star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Ficus!$B$9:$B$50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489.99999999999915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Ficus!$CV$9:$CV$50</c:f>
              <c:numCache>
                <c:formatCode>General</c:formatCode>
                <c:ptCount val="42"/>
                <c:pt idx="0">
                  <c:v>0.19577403298320961</c:v>
                </c:pt>
                <c:pt idx="1">
                  <c:v>0.20705550038097814</c:v>
                </c:pt>
                <c:pt idx="2">
                  <c:v>0.21857639883829974</c:v>
                </c:pt>
                <c:pt idx="3">
                  <c:v>0.22799797258044333</c:v>
                </c:pt>
                <c:pt idx="4">
                  <c:v>0.24215382336302427</c:v>
                </c:pt>
                <c:pt idx="5">
                  <c:v>0.2501266681275075</c:v>
                </c:pt>
                <c:pt idx="6">
                  <c:v>0.24584161666579041</c:v>
                </c:pt>
                <c:pt idx="7">
                  <c:v>0.23715704806468968</c:v>
                </c:pt>
                <c:pt idx="8">
                  <c:v>0.24116886877702973</c:v>
                </c:pt>
                <c:pt idx="9">
                  <c:v>0.23948962722962788</c:v>
                </c:pt>
                <c:pt idx="10">
                  <c:v>0.2418829642616025</c:v>
                </c:pt>
                <c:pt idx="11">
                  <c:v>0.2324738500728144</c:v>
                </c:pt>
                <c:pt idx="12">
                  <c:v>0.22828615798461638</c:v>
                </c:pt>
                <c:pt idx="13">
                  <c:v>0.21809047580046112</c:v>
                </c:pt>
                <c:pt idx="14">
                  <c:v>0.21705744272103597</c:v>
                </c:pt>
                <c:pt idx="15">
                  <c:v>0.20958223576257293</c:v>
                </c:pt>
                <c:pt idx="17">
                  <c:v>7.2831805690721868E-2</c:v>
                </c:pt>
                <c:pt idx="18">
                  <c:v>8.0792793115143063E-2</c:v>
                </c:pt>
                <c:pt idx="19">
                  <c:v>0.1013471184768355</c:v>
                </c:pt>
                <c:pt idx="20">
                  <c:v>0.11234671171007082</c:v>
                </c:pt>
                <c:pt idx="21">
                  <c:v>0.11617405840211358</c:v>
                </c:pt>
                <c:pt idx="22">
                  <c:v>0.11779599231386742</c:v>
                </c:pt>
                <c:pt idx="23">
                  <c:v>0.12534487670464667</c:v>
                </c:pt>
                <c:pt idx="24">
                  <c:v>0.12571746141172843</c:v>
                </c:pt>
                <c:pt idx="25">
                  <c:v>0.12883948550070778</c:v>
                </c:pt>
                <c:pt idx="26">
                  <c:v>0.13258214157244827</c:v>
                </c:pt>
                <c:pt idx="27">
                  <c:v>0.13538975019496591</c:v>
                </c:pt>
                <c:pt idx="28">
                  <c:v>0.1384075167488632</c:v>
                </c:pt>
                <c:pt idx="29">
                  <c:v>0.13948836769686382</c:v>
                </c:pt>
                <c:pt idx="30">
                  <c:v>0.12478409215026971</c:v>
                </c:pt>
                <c:pt idx="31">
                  <c:v>5.396979066887584E-2</c:v>
                </c:pt>
                <c:pt idx="32">
                  <c:v>2.8920933512081581E-2</c:v>
                </c:pt>
                <c:pt idx="33">
                  <c:v>2.0117363147735209E-2</c:v>
                </c:pt>
                <c:pt idx="34">
                  <c:v>1.6680182447876554E-2</c:v>
                </c:pt>
                <c:pt idx="35">
                  <c:v>1.4652482828596372E-2</c:v>
                </c:pt>
                <c:pt idx="36">
                  <c:v>1.3868833813984661E-2</c:v>
                </c:pt>
                <c:pt idx="37">
                  <c:v>1.2490642368672851E-2</c:v>
                </c:pt>
                <c:pt idx="38">
                  <c:v>1.259490711648506E-2</c:v>
                </c:pt>
                <c:pt idx="39">
                  <c:v>1.2246474352350383E-2</c:v>
                </c:pt>
                <c:pt idx="40">
                  <c:v>1.255009173766978E-2</c:v>
                </c:pt>
                <c:pt idx="41">
                  <c:v>1.1906423925269641E-2</c:v>
                </c:pt>
              </c:numCache>
            </c:numRef>
          </c:yVal>
          <c:smooth val="1"/>
        </c:ser>
        <c:ser>
          <c:idx val="5"/>
          <c:order val="5"/>
          <c:tx>
            <c:v>Q robur m21</c:v>
          </c:tx>
          <c:marker>
            <c:symbol val="circ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oak!$B$9:$B$77</c:f>
              <c:numCache>
                <c:formatCode>General</c:formatCode>
                <c:ptCount val="69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489.99999999999915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  <c:pt idx="44">
                  <c:v>560</c:v>
                </c:pt>
                <c:pt idx="45">
                  <c:v>569.99990000000003</c:v>
                </c:pt>
                <c:pt idx="46">
                  <c:v>580</c:v>
                </c:pt>
                <c:pt idx="47">
                  <c:v>589.99990000000003</c:v>
                </c:pt>
                <c:pt idx="48">
                  <c:v>600</c:v>
                </c:pt>
                <c:pt idx="49">
                  <c:v>609.99990000000003</c:v>
                </c:pt>
                <c:pt idx="50">
                  <c:v>620</c:v>
                </c:pt>
                <c:pt idx="51">
                  <c:v>630.00010000000009</c:v>
                </c:pt>
                <c:pt idx="52">
                  <c:v>640</c:v>
                </c:pt>
                <c:pt idx="53">
                  <c:v>650</c:v>
                </c:pt>
                <c:pt idx="54">
                  <c:v>659.99990000000003</c:v>
                </c:pt>
                <c:pt idx="55">
                  <c:v>670</c:v>
                </c:pt>
                <c:pt idx="56">
                  <c:v>680.00009999999997</c:v>
                </c:pt>
                <c:pt idx="57">
                  <c:v>690.00009999999997</c:v>
                </c:pt>
                <c:pt idx="58">
                  <c:v>700</c:v>
                </c:pt>
                <c:pt idx="59">
                  <c:v>710</c:v>
                </c:pt>
                <c:pt idx="60">
                  <c:v>720</c:v>
                </c:pt>
                <c:pt idx="61">
                  <c:v>730</c:v>
                </c:pt>
                <c:pt idx="62">
                  <c:v>740</c:v>
                </c:pt>
                <c:pt idx="63">
                  <c:v>750</c:v>
                </c:pt>
                <c:pt idx="64">
                  <c:v>760</c:v>
                </c:pt>
                <c:pt idx="65">
                  <c:v>770</c:v>
                </c:pt>
                <c:pt idx="66">
                  <c:v>780.00009999999997</c:v>
                </c:pt>
                <c:pt idx="67">
                  <c:v>790</c:v>
                </c:pt>
                <c:pt idx="68">
                  <c:v>800</c:v>
                </c:pt>
              </c:numCache>
            </c:numRef>
          </c:xVal>
          <c:yVal>
            <c:numRef>
              <c:f>oak!$CV$9:$CV$50</c:f>
              <c:numCache>
                <c:formatCode>General</c:formatCode>
                <c:ptCount val="42"/>
                <c:pt idx="0">
                  <c:v>0.21158294749326198</c:v>
                </c:pt>
                <c:pt idx="1">
                  <c:v>0.23531452791137961</c:v>
                </c:pt>
                <c:pt idx="2">
                  <c:v>0.2488900056356359</c:v>
                </c:pt>
                <c:pt idx="3">
                  <c:v>0.25423899632749331</c:v>
                </c:pt>
                <c:pt idx="4">
                  <c:v>0.26533727325799888</c:v>
                </c:pt>
                <c:pt idx="5">
                  <c:v>0.27571807689014632</c:v>
                </c:pt>
                <c:pt idx="6">
                  <c:v>0.26811272700106692</c:v>
                </c:pt>
                <c:pt idx="7">
                  <c:v>0.25505339048757714</c:v>
                </c:pt>
                <c:pt idx="8">
                  <c:v>0.25883639906661698</c:v>
                </c:pt>
                <c:pt idx="9">
                  <c:v>0.24247046280056189</c:v>
                </c:pt>
                <c:pt idx="10">
                  <c:v>0.24428681923765683</c:v>
                </c:pt>
                <c:pt idx="11">
                  <c:v>0.22098102344367937</c:v>
                </c:pt>
                <c:pt idx="12">
                  <c:v>0.21180613959447894</c:v>
                </c:pt>
                <c:pt idx="13">
                  <c:v>0.20472058149506833</c:v>
                </c:pt>
                <c:pt idx="14">
                  <c:v>0.19404942093736807</c:v>
                </c:pt>
                <c:pt idx="15">
                  <c:v>0.15559499519617892</c:v>
                </c:pt>
                <c:pt idx="17">
                  <c:v>4.0743003991603334E-2</c:v>
                </c:pt>
                <c:pt idx="18">
                  <c:v>4.9449747013953702E-2</c:v>
                </c:pt>
                <c:pt idx="19">
                  <c:v>5.3683938424317491E-2</c:v>
                </c:pt>
                <c:pt idx="20">
                  <c:v>6.2878972637799097E-2</c:v>
                </c:pt>
                <c:pt idx="21">
                  <c:v>6.5160842509421488E-2</c:v>
                </c:pt>
                <c:pt idx="22">
                  <c:v>6.9890577005782523E-2</c:v>
                </c:pt>
                <c:pt idx="23">
                  <c:v>7.9587492843218963E-2</c:v>
                </c:pt>
                <c:pt idx="24">
                  <c:v>8.0265412003331427E-2</c:v>
                </c:pt>
                <c:pt idx="25">
                  <c:v>8.6985945074901705E-2</c:v>
                </c:pt>
                <c:pt idx="26">
                  <c:v>9.8420159351435846E-2</c:v>
                </c:pt>
                <c:pt idx="27">
                  <c:v>0.10978708548641421</c:v>
                </c:pt>
                <c:pt idx="28">
                  <c:v>0.13416471836108457</c:v>
                </c:pt>
                <c:pt idx="29">
                  <c:v>0.13826732971040334</c:v>
                </c:pt>
                <c:pt idx="30">
                  <c:v>9.387034925607006E-2</c:v>
                </c:pt>
                <c:pt idx="31">
                  <c:v>3.8531163956725692E-2</c:v>
                </c:pt>
                <c:pt idx="32">
                  <c:v>2.483809813397167E-2</c:v>
                </c:pt>
                <c:pt idx="33">
                  <c:v>2.2732493016418279E-2</c:v>
                </c:pt>
                <c:pt idx="34">
                  <c:v>1.9349811529802242E-2</c:v>
                </c:pt>
                <c:pt idx="35">
                  <c:v>1.6632291986399639E-2</c:v>
                </c:pt>
                <c:pt idx="36">
                  <c:v>1.5504170187815153E-2</c:v>
                </c:pt>
                <c:pt idx="37">
                  <c:v>1.6097829066835868E-2</c:v>
                </c:pt>
                <c:pt idx="38">
                  <c:v>1.6011831128312812E-2</c:v>
                </c:pt>
                <c:pt idx="39">
                  <c:v>1.6379091837178207E-2</c:v>
                </c:pt>
                <c:pt idx="40">
                  <c:v>1.6108817005861593E-2</c:v>
                </c:pt>
                <c:pt idx="41">
                  <c:v>1.5394736581725648E-2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085184"/>
        <c:axId val="85095552"/>
      </c:scatterChart>
      <c:valAx>
        <c:axId val="85085184"/>
        <c:scaling>
          <c:orientation val="minMax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 [nm]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85095552"/>
        <c:crosses val="autoZero"/>
        <c:crossBetween val="midCat"/>
        <c:minorUnit val="10"/>
      </c:valAx>
      <c:valAx>
        <c:axId val="850955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Scattering Coeffient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85085184"/>
        <c:crosses val="autoZero"/>
        <c:crossBetween val="midCat"/>
      </c:valAx>
      <c:spPr>
        <a:ln>
          <a:solidFill>
            <a:schemeClr val="tx1">
              <a:lumMod val="95000"/>
              <a:lumOff val="5000"/>
            </a:schemeClr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Lichen and BG Algae </a:t>
            </a:r>
            <a:r>
              <a:rPr lang="en-US" dirty="0"/>
              <a:t>Total Rel. Scattering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Rock D</c:v>
          </c:tx>
          <c:marker>
            <c:symbol val="diamond"/>
            <c:size val="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'Rock D'!$B$9:$B$49</c:f>
              <c:numCache>
                <c:formatCode>General</c:formatCode>
                <c:ptCount val="41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390.00010000000003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489.99999999999915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800</c:v>
                </c:pt>
              </c:numCache>
            </c:numRef>
          </c:xVal>
          <c:yVal>
            <c:numRef>
              <c:f>'Rock D'!$F$9:$F$49</c:f>
              <c:numCache>
                <c:formatCode>General</c:formatCode>
                <c:ptCount val="41"/>
                <c:pt idx="1">
                  <c:v>0.2359750200655307</c:v>
                </c:pt>
                <c:pt idx="2">
                  <c:v>0.1386267307649498</c:v>
                </c:pt>
                <c:pt idx="3">
                  <c:v>9.0382815399881467E-2</c:v>
                </c:pt>
                <c:pt idx="4">
                  <c:v>9.6001352816140098E-2</c:v>
                </c:pt>
                <c:pt idx="5">
                  <c:v>0.10267177141388155</c:v>
                </c:pt>
                <c:pt idx="6">
                  <c:v>0.1066985137539993</c:v>
                </c:pt>
                <c:pt idx="7">
                  <c:v>0.1028606202449405</c:v>
                </c:pt>
                <c:pt idx="8">
                  <c:v>9.441538425946859E-2</c:v>
                </c:pt>
                <c:pt idx="9">
                  <c:v>8.2802007093744259E-2</c:v>
                </c:pt>
                <c:pt idx="10">
                  <c:v>7.4217272365836459E-2</c:v>
                </c:pt>
                <c:pt idx="11">
                  <c:v>6.7997837866852484E-2</c:v>
                </c:pt>
                <c:pt idx="12">
                  <c:v>6.7398085562492382E-2</c:v>
                </c:pt>
                <c:pt idx="13">
                  <c:v>6.2503515220968711E-2</c:v>
                </c:pt>
                <c:pt idx="14">
                  <c:v>6.0224638669258375E-2</c:v>
                </c:pt>
                <c:pt idx="15">
                  <c:v>5.9252688177243412E-2</c:v>
                </c:pt>
                <c:pt idx="17">
                  <c:v>0.13879361640773349</c:v>
                </c:pt>
                <c:pt idx="18">
                  <c:v>0.1538183098117957</c:v>
                </c:pt>
                <c:pt idx="19">
                  <c:v>0.15656239273778341</c:v>
                </c:pt>
                <c:pt idx="20">
                  <c:v>0.14836316059405891</c:v>
                </c:pt>
                <c:pt idx="21">
                  <c:v>0.1536740179588586</c:v>
                </c:pt>
                <c:pt idx="22">
                  <c:v>0.16712534904895335</c:v>
                </c:pt>
                <c:pt idx="23">
                  <c:v>0.17316096590991237</c:v>
                </c:pt>
                <c:pt idx="24">
                  <c:v>0.16682389361025202</c:v>
                </c:pt>
                <c:pt idx="25">
                  <c:v>0.15568907666572823</c:v>
                </c:pt>
                <c:pt idx="26">
                  <c:v>0.14991437350352668</c:v>
                </c:pt>
                <c:pt idx="27">
                  <c:v>0.14931766506229763</c:v>
                </c:pt>
                <c:pt idx="28">
                  <c:v>0.15662252386206876</c:v>
                </c:pt>
                <c:pt idx="29">
                  <c:v>0.16854634187044329</c:v>
                </c:pt>
                <c:pt idx="30">
                  <c:v>0.19165456671088499</c:v>
                </c:pt>
                <c:pt idx="31">
                  <c:v>0.2119321906473752</c:v>
                </c:pt>
                <c:pt idx="32">
                  <c:v>0.23207887323651233</c:v>
                </c:pt>
                <c:pt idx="33">
                  <c:v>0.24698094129228462</c:v>
                </c:pt>
                <c:pt idx="34">
                  <c:v>0.25625464065298503</c:v>
                </c:pt>
                <c:pt idx="35">
                  <c:v>0.26319486252143176</c:v>
                </c:pt>
                <c:pt idx="36">
                  <c:v>0.27139087481252688</c:v>
                </c:pt>
                <c:pt idx="37">
                  <c:v>0.28252489326383101</c:v>
                </c:pt>
                <c:pt idx="38">
                  <c:v>0.29076666559084352</c:v>
                </c:pt>
                <c:pt idx="39">
                  <c:v>0.29898145192094044</c:v>
                </c:pt>
                <c:pt idx="40">
                  <c:v>0.30680246978306147</c:v>
                </c:pt>
              </c:numCache>
            </c:numRef>
          </c:yVal>
          <c:smooth val="1"/>
        </c:ser>
        <c:ser>
          <c:idx val="1"/>
          <c:order val="1"/>
          <c:tx>
            <c:v>Beer 1</c:v>
          </c:tx>
          <c:marker>
            <c:symbol val="squar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Beer1!$B$9:$B$50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Beer1!$F$9:$F$50</c:f>
              <c:numCache>
                <c:formatCode>General</c:formatCode>
                <c:ptCount val="42"/>
                <c:pt idx="0">
                  <c:v>0.20202503540339803</c:v>
                </c:pt>
                <c:pt idx="1">
                  <c:v>0.18224838517206124</c:v>
                </c:pt>
                <c:pt idx="2">
                  <c:v>0.1743780422163842</c:v>
                </c:pt>
                <c:pt idx="3">
                  <c:v>0.15639944108248627</c:v>
                </c:pt>
                <c:pt idx="4">
                  <c:v>0.14271199366444556</c:v>
                </c:pt>
                <c:pt idx="5">
                  <c:v>0.11955539024449301</c:v>
                </c:pt>
                <c:pt idx="6">
                  <c:v>0.10918507725494112</c:v>
                </c:pt>
                <c:pt idx="7">
                  <c:v>0.11159158230295013</c:v>
                </c:pt>
                <c:pt idx="8">
                  <c:v>0.11555624446184008</c:v>
                </c:pt>
                <c:pt idx="9">
                  <c:v>0.12145485755948786</c:v>
                </c:pt>
                <c:pt idx="10">
                  <c:v>0.13239796210745441</c:v>
                </c:pt>
                <c:pt idx="11">
                  <c:v>0.14004259747158671</c:v>
                </c:pt>
                <c:pt idx="12">
                  <c:v>0.14859704739823446</c:v>
                </c:pt>
                <c:pt idx="13">
                  <c:v>0.15339234486124081</c:v>
                </c:pt>
                <c:pt idx="14">
                  <c:v>0.17055684371157884</c:v>
                </c:pt>
                <c:pt idx="15">
                  <c:v>0.19526558539659591</c:v>
                </c:pt>
                <c:pt idx="17">
                  <c:v>0.26720038058510753</c:v>
                </c:pt>
                <c:pt idx="18">
                  <c:v>0.28254900255867565</c:v>
                </c:pt>
                <c:pt idx="19">
                  <c:v>0.28842265739157152</c:v>
                </c:pt>
                <c:pt idx="20">
                  <c:v>0.25432773531986119</c:v>
                </c:pt>
                <c:pt idx="21">
                  <c:v>0.25635857099205489</c:v>
                </c:pt>
                <c:pt idx="22">
                  <c:v>0.26141384479235236</c:v>
                </c:pt>
                <c:pt idx="23">
                  <c:v>0.27449510900065882</c:v>
                </c:pt>
                <c:pt idx="24">
                  <c:v>0.26116831100207438</c:v>
                </c:pt>
                <c:pt idx="25">
                  <c:v>0.23004059690039133</c:v>
                </c:pt>
                <c:pt idx="26">
                  <c:v>0.20938225873520044</c:v>
                </c:pt>
                <c:pt idx="27">
                  <c:v>0.19008500316265345</c:v>
                </c:pt>
                <c:pt idx="28">
                  <c:v>0.18761839072777245</c:v>
                </c:pt>
                <c:pt idx="29">
                  <c:v>0.21126523083287554</c:v>
                </c:pt>
                <c:pt idx="30">
                  <c:v>0.29097365262831426</c:v>
                </c:pt>
                <c:pt idx="31">
                  <c:v>0.39153254783474961</c:v>
                </c:pt>
                <c:pt idx="32">
                  <c:v>0.48499468026338782</c:v>
                </c:pt>
                <c:pt idx="33">
                  <c:v>0.5400446012530381</c:v>
                </c:pt>
                <c:pt idx="34">
                  <c:v>0.56568191602803775</c:v>
                </c:pt>
                <c:pt idx="35">
                  <c:v>0.57417821586162254</c:v>
                </c:pt>
                <c:pt idx="36">
                  <c:v>0.5813811753137853</c:v>
                </c:pt>
                <c:pt idx="37">
                  <c:v>0.59600585504062209</c:v>
                </c:pt>
                <c:pt idx="38">
                  <c:v>0.6069526001078267</c:v>
                </c:pt>
                <c:pt idx="39">
                  <c:v>0.62470019358007689</c:v>
                </c:pt>
                <c:pt idx="40">
                  <c:v>0.62310360214905791</c:v>
                </c:pt>
                <c:pt idx="41">
                  <c:v>0.61687708170674749</c:v>
                </c:pt>
              </c:numCache>
            </c:numRef>
          </c:yVal>
          <c:smooth val="1"/>
        </c:ser>
        <c:ser>
          <c:idx val="2"/>
          <c:order val="2"/>
          <c:tx>
            <c:v>Nostoc</c:v>
          </c:tx>
          <c:marker>
            <c:symbol val="triang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Nostock!$B$9:$B$50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Nostock!$F$9:$F$50</c:f>
              <c:numCache>
                <c:formatCode>General</c:formatCode>
                <c:ptCount val="42"/>
                <c:pt idx="0">
                  <c:v>3.234255272588648E-2</c:v>
                </c:pt>
                <c:pt idx="1">
                  <c:v>2.1279008199561588E-2</c:v>
                </c:pt>
                <c:pt idx="2">
                  <c:v>1.658278014134737E-2</c:v>
                </c:pt>
                <c:pt idx="3">
                  <c:v>1.7527573608287311E-2</c:v>
                </c:pt>
                <c:pt idx="4">
                  <c:v>1.858129410174442E-2</c:v>
                </c:pt>
                <c:pt idx="5">
                  <c:v>1.8919487728486842E-2</c:v>
                </c:pt>
                <c:pt idx="6">
                  <c:v>1.9186592664884369E-2</c:v>
                </c:pt>
                <c:pt idx="7">
                  <c:v>2.0158739375618778E-2</c:v>
                </c:pt>
                <c:pt idx="8">
                  <c:v>2.1532874272126402E-2</c:v>
                </c:pt>
                <c:pt idx="9">
                  <c:v>2.2925973523197224E-2</c:v>
                </c:pt>
                <c:pt idx="10">
                  <c:v>2.4748712288380149E-2</c:v>
                </c:pt>
                <c:pt idx="11">
                  <c:v>2.5656995365890851E-2</c:v>
                </c:pt>
                <c:pt idx="12">
                  <c:v>2.6929274033192181E-2</c:v>
                </c:pt>
                <c:pt idx="13">
                  <c:v>2.7933216175241679E-2</c:v>
                </c:pt>
                <c:pt idx="14">
                  <c:v>2.9994377703272804E-2</c:v>
                </c:pt>
                <c:pt idx="15">
                  <c:v>3.2299187937619656E-2</c:v>
                </c:pt>
                <c:pt idx="17">
                  <c:v>4.1862053809325624E-2</c:v>
                </c:pt>
                <c:pt idx="18">
                  <c:v>6.2318427181650038E-2</c:v>
                </c:pt>
                <c:pt idx="19">
                  <c:v>8.6018901950360216E-2</c:v>
                </c:pt>
                <c:pt idx="20">
                  <c:v>0.10103759528200591</c:v>
                </c:pt>
                <c:pt idx="21">
                  <c:v>0.10554296939632407</c:v>
                </c:pt>
                <c:pt idx="22">
                  <c:v>0.10208372862936244</c:v>
                </c:pt>
                <c:pt idx="23">
                  <c:v>9.503911242233927E-2</c:v>
                </c:pt>
                <c:pt idx="24">
                  <c:v>8.6185400686544233E-2</c:v>
                </c:pt>
                <c:pt idx="25">
                  <c:v>7.6866986892264982E-2</c:v>
                </c:pt>
                <c:pt idx="26">
                  <c:v>7.3342967803708983E-2</c:v>
                </c:pt>
                <c:pt idx="27">
                  <c:v>7.3540028506410948E-2</c:v>
                </c:pt>
                <c:pt idx="28">
                  <c:v>7.9720182035328838E-2</c:v>
                </c:pt>
                <c:pt idx="29">
                  <c:v>8.8961353708830182E-2</c:v>
                </c:pt>
                <c:pt idx="30">
                  <c:v>0.10153928540519004</c:v>
                </c:pt>
                <c:pt idx="31">
                  <c:v>0.10793092287463608</c:v>
                </c:pt>
                <c:pt idx="32">
                  <c:v>0.11251026906928972</c:v>
                </c:pt>
                <c:pt idx="33">
                  <c:v>0.11188722533019445</c:v>
                </c:pt>
                <c:pt idx="34">
                  <c:v>0.11302538795647876</c:v>
                </c:pt>
                <c:pt idx="35">
                  <c:v>0.11924900460373436</c:v>
                </c:pt>
                <c:pt idx="36">
                  <c:v>0.12298539288431939</c:v>
                </c:pt>
                <c:pt idx="37">
                  <c:v>0.13233427317822921</c:v>
                </c:pt>
                <c:pt idx="38">
                  <c:v>0.13579048605372296</c:v>
                </c:pt>
                <c:pt idx="39">
                  <c:v>0.14475393988845664</c:v>
                </c:pt>
                <c:pt idx="40">
                  <c:v>0.14559083930411745</c:v>
                </c:pt>
                <c:pt idx="41">
                  <c:v>0.14631771443439112</c:v>
                </c:pt>
              </c:numCache>
            </c:numRef>
          </c:yVal>
          <c:smooth val="1"/>
        </c:ser>
        <c:ser>
          <c:idx val="3"/>
          <c:order val="3"/>
          <c:tx>
            <c:v>Rock A</c:v>
          </c:tx>
          <c:marker>
            <c:symbol val="x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'Rock A'!$B$12:$B$51</c:f>
              <c:numCache>
                <c:formatCode>#\ ?/?</c:formatCode>
                <c:ptCount val="40"/>
                <c:pt idx="0">
                  <c:v>400</c:v>
                </c:pt>
                <c:pt idx="1">
                  <c:v>409</c:v>
                </c:pt>
                <c:pt idx="2">
                  <c:v>420</c:v>
                </c:pt>
                <c:pt idx="3">
                  <c:v>440</c:v>
                </c:pt>
                <c:pt idx="4">
                  <c:v>450</c:v>
                </c:pt>
                <c:pt idx="5">
                  <c:v>460</c:v>
                </c:pt>
                <c:pt idx="6">
                  <c:v>469.99990000000003</c:v>
                </c:pt>
                <c:pt idx="7">
                  <c:v>479</c:v>
                </c:pt>
                <c:pt idx="8">
                  <c:v>489.99999999999915</c:v>
                </c:pt>
                <c:pt idx="9">
                  <c:v>500</c:v>
                </c:pt>
                <c:pt idx="12" formatCode="0">
                  <c:v>565</c:v>
                </c:pt>
                <c:pt idx="13" formatCode="0">
                  <c:v>580</c:v>
                </c:pt>
                <c:pt idx="14" formatCode="0">
                  <c:v>589.99990000000003</c:v>
                </c:pt>
                <c:pt idx="15" formatCode="0">
                  <c:v>600</c:v>
                </c:pt>
                <c:pt idx="16" formatCode="0">
                  <c:v>609.99990000000003</c:v>
                </c:pt>
                <c:pt idx="17" formatCode="0">
                  <c:v>620</c:v>
                </c:pt>
                <c:pt idx="18" formatCode="0">
                  <c:v>630.00010000000009</c:v>
                </c:pt>
                <c:pt idx="19" formatCode="0">
                  <c:v>640</c:v>
                </c:pt>
                <c:pt idx="20" formatCode="0">
                  <c:v>650</c:v>
                </c:pt>
                <c:pt idx="21" formatCode="0">
                  <c:v>659.99990000000003</c:v>
                </c:pt>
                <c:pt idx="22" formatCode="0">
                  <c:v>670</c:v>
                </c:pt>
                <c:pt idx="23" formatCode="0">
                  <c:v>680.00009999999997</c:v>
                </c:pt>
                <c:pt idx="24" formatCode="0">
                  <c:v>690.00009999999997</c:v>
                </c:pt>
                <c:pt idx="25" formatCode="0">
                  <c:v>700</c:v>
                </c:pt>
                <c:pt idx="26" formatCode="0">
                  <c:v>710</c:v>
                </c:pt>
                <c:pt idx="27" formatCode="0">
                  <c:v>720</c:v>
                </c:pt>
                <c:pt idx="28" formatCode="0">
                  <c:v>730</c:v>
                </c:pt>
                <c:pt idx="29" formatCode="0">
                  <c:v>740</c:v>
                </c:pt>
                <c:pt idx="30" formatCode="0">
                  <c:v>750</c:v>
                </c:pt>
                <c:pt idx="31" formatCode="0">
                  <c:v>760</c:v>
                </c:pt>
                <c:pt idx="32" formatCode="0">
                  <c:v>770</c:v>
                </c:pt>
                <c:pt idx="33" formatCode="0">
                  <c:v>780.00009999999997</c:v>
                </c:pt>
                <c:pt idx="34" formatCode="0">
                  <c:v>790</c:v>
                </c:pt>
                <c:pt idx="35" formatCode="0">
                  <c:v>800</c:v>
                </c:pt>
                <c:pt idx="36" formatCode="0">
                  <c:v>810</c:v>
                </c:pt>
                <c:pt idx="37" formatCode="0">
                  <c:v>819</c:v>
                </c:pt>
                <c:pt idx="38" formatCode="0">
                  <c:v>829.99989999999991</c:v>
                </c:pt>
                <c:pt idx="39" formatCode="0">
                  <c:v>840</c:v>
                </c:pt>
              </c:numCache>
            </c:numRef>
          </c:xVal>
          <c:yVal>
            <c:numRef>
              <c:f>'Rock A'!$F$12:$F$51</c:f>
              <c:numCache>
                <c:formatCode>General</c:formatCode>
                <c:ptCount val="40"/>
                <c:pt idx="0">
                  <c:v>7.9213909668531104E-2</c:v>
                </c:pt>
                <c:pt idx="1">
                  <c:v>8.0365262629956524E-2</c:v>
                </c:pt>
                <c:pt idx="2">
                  <c:v>8.2474410121765193E-2</c:v>
                </c:pt>
                <c:pt idx="3">
                  <c:v>8.4528427244458748E-2</c:v>
                </c:pt>
                <c:pt idx="4">
                  <c:v>8.7460126325405493E-2</c:v>
                </c:pt>
                <c:pt idx="5">
                  <c:v>8.7046856928368124E-2</c:v>
                </c:pt>
                <c:pt idx="6">
                  <c:v>9.4763064088775023E-2</c:v>
                </c:pt>
                <c:pt idx="7">
                  <c:v>9.9978143386736301E-2</c:v>
                </c:pt>
                <c:pt idx="8">
                  <c:v>0.10863492358610438</c:v>
                </c:pt>
                <c:pt idx="9">
                  <c:v>0.11304779770080434</c:v>
                </c:pt>
                <c:pt idx="12">
                  <c:v>0.10468695987756024</c:v>
                </c:pt>
                <c:pt idx="13">
                  <c:v>0.10124728191989507</c:v>
                </c:pt>
                <c:pt idx="14">
                  <c:v>9.9876301030037709E-2</c:v>
                </c:pt>
                <c:pt idx="15">
                  <c:v>0.1005909870802808</c:v>
                </c:pt>
                <c:pt idx="16">
                  <c:v>9.6948625263120161E-2</c:v>
                </c:pt>
                <c:pt idx="17">
                  <c:v>9.4810338426330396E-2</c:v>
                </c:pt>
                <c:pt idx="18">
                  <c:v>9.5516336964125065E-2</c:v>
                </c:pt>
                <c:pt idx="19">
                  <c:v>9.5889282450091942E-2</c:v>
                </c:pt>
                <c:pt idx="20">
                  <c:v>9.5696645338971972E-2</c:v>
                </c:pt>
                <c:pt idx="21">
                  <c:v>9.5264703791651043E-2</c:v>
                </c:pt>
                <c:pt idx="22">
                  <c:v>9.8748210483112941E-2</c:v>
                </c:pt>
                <c:pt idx="23">
                  <c:v>9.9264070896833534E-2</c:v>
                </c:pt>
                <c:pt idx="24">
                  <c:v>0.10340745089088921</c:v>
                </c:pt>
                <c:pt idx="25">
                  <c:v>0.10901963346909092</c:v>
                </c:pt>
                <c:pt idx="26">
                  <c:v>0.11948570285769362</c:v>
                </c:pt>
                <c:pt idx="27">
                  <c:v>0.12618623718671709</c:v>
                </c:pt>
                <c:pt idx="28">
                  <c:v>0.13242210223200601</c:v>
                </c:pt>
                <c:pt idx="29">
                  <c:v>0.13874148489443572</c:v>
                </c:pt>
                <c:pt idx="30">
                  <c:v>0.14571263685018482</c:v>
                </c:pt>
                <c:pt idx="31">
                  <c:v>0.15260711220648948</c:v>
                </c:pt>
                <c:pt idx="32">
                  <c:v>0.16145348460854192</c:v>
                </c:pt>
                <c:pt idx="33">
                  <c:v>0.17214030170850583</c:v>
                </c:pt>
                <c:pt idx="34">
                  <c:v>0.18492317512350478</c:v>
                </c:pt>
                <c:pt idx="35">
                  <c:v>0.20025475179681948</c:v>
                </c:pt>
                <c:pt idx="36">
                  <c:v>0.21545627758409158</c:v>
                </c:pt>
                <c:pt idx="37">
                  <c:v>0.22804763040108988</c:v>
                </c:pt>
                <c:pt idx="38">
                  <c:v>0.23588093936446122</c:v>
                </c:pt>
                <c:pt idx="39">
                  <c:v>0.24151895687472752</c:v>
                </c:pt>
              </c:numCache>
            </c:numRef>
          </c:yVal>
          <c:smooth val="1"/>
        </c:ser>
        <c:ser>
          <c:idx val="4"/>
          <c:order val="4"/>
          <c:tx>
            <c:v>Atacama</c:v>
          </c:tx>
          <c:marker>
            <c:symbol val="star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Atacama!$B$10:$B$51</c:f>
              <c:numCache>
                <c:formatCode>General</c:formatCode>
                <c:ptCount val="42"/>
                <c:pt idx="0">
                  <c:v>360</c:v>
                </c:pt>
                <c:pt idx="1">
                  <c:v>370</c:v>
                </c:pt>
                <c:pt idx="2">
                  <c:v>380</c:v>
                </c:pt>
                <c:pt idx="3">
                  <c:v>390</c:v>
                </c:pt>
                <c:pt idx="4">
                  <c:v>400</c:v>
                </c:pt>
                <c:pt idx="5">
                  <c:v>409</c:v>
                </c:pt>
                <c:pt idx="6">
                  <c:v>420</c:v>
                </c:pt>
                <c:pt idx="7">
                  <c:v>430</c:v>
                </c:pt>
                <c:pt idx="8">
                  <c:v>440</c:v>
                </c:pt>
                <c:pt idx="9">
                  <c:v>450</c:v>
                </c:pt>
                <c:pt idx="10">
                  <c:v>460</c:v>
                </c:pt>
                <c:pt idx="11">
                  <c:v>469.99990000000003</c:v>
                </c:pt>
                <c:pt idx="12">
                  <c:v>479</c:v>
                </c:pt>
                <c:pt idx="13">
                  <c:v>490</c:v>
                </c:pt>
                <c:pt idx="14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Atacama!$F$10:$F$51</c:f>
              <c:numCache>
                <c:formatCode>General</c:formatCode>
                <c:ptCount val="42"/>
                <c:pt idx="0">
                  <c:v>0.30922775572911032</c:v>
                </c:pt>
                <c:pt idx="1">
                  <c:v>0.21072640591935571</c:v>
                </c:pt>
                <c:pt idx="2">
                  <c:v>0.15764057612126794</c:v>
                </c:pt>
                <c:pt idx="3">
                  <c:v>0.15955264102039388</c:v>
                </c:pt>
                <c:pt idx="4">
                  <c:v>0.15416718375639665</c:v>
                </c:pt>
                <c:pt idx="5">
                  <c:v>0.15942447122914491</c:v>
                </c:pt>
                <c:pt idx="6">
                  <c:v>0.16420328194276557</c:v>
                </c:pt>
                <c:pt idx="7">
                  <c:v>0.16734175411631991</c:v>
                </c:pt>
                <c:pt idx="8">
                  <c:v>0.17078775152935746</c:v>
                </c:pt>
                <c:pt idx="9">
                  <c:v>0.17947283120227941</c:v>
                </c:pt>
                <c:pt idx="10">
                  <c:v>0.18725383336147425</c:v>
                </c:pt>
                <c:pt idx="11">
                  <c:v>0.1954051620530734</c:v>
                </c:pt>
                <c:pt idx="12">
                  <c:v>0.20204989575701282</c:v>
                </c:pt>
                <c:pt idx="13">
                  <c:v>0.22136040302067697</c:v>
                </c:pt>
                <c:pt idx="14">
                  <c:v>0.25183319833538725</c:v>
                </c:pt>
                <c:pt idx="17">
                  <c:v>0.19501541671329253</c:v>
                </c:pt>
                <c:pt idx="18">
                  <c:v>0.1950380901335052</c:v>
                </c:pt>
                <c:pt idx="19">
                  <c:v>0.18863845871249263</c:v>
                </c:pt>
                <c:pt idx="20">
                  <c:v>0.16113497818808525</c:v>
                </c:pt>
                <c:pt idx="21">
                  <c:v>0.15060319463786737</c:v>
                </c:pt>
                <c:pt idx="22">
                  <c:v>0.14807141809323371</c:v>
                </c:pt>
                <c:pt idx="23">
                  <c:v>0.15417964781420371</c:v>
                </c:pt>
                <c:pt idx="24">
                  <c:v>0.14671132731464889</c:v>
                </c:pt>
                <c:pt idx="25">
                  <c:v>0.13211717513248289</c:v>
                </c:pt>
                <c:pt idx="26">
                  <c:v>0.12066750986587367</c:v>
                </c:pt>
                <c:pt idx="27">
                  <c:v>0.11795513905043692</c:v>
                </c:pt>
                <c:pt idx="28">
                  <c:v>0.12127109194017235</c:v>
                </c:pt>
                <c:pt idx="29">
                  <c:v>0.14480563191155307</c:v>
                </c:pt>
                <c:pt idx="30">
                  <c:v>0.17120152354079521</c:v>
                </c:pt>
                <c:pt idx="31">
                  <c:v>0.19399489834093173</c:v>
                </c:pt>
                <c:pt idx="32">
                  <c:v>0.20346187562432441</c:v>
                </c:pt>
                <c:pt idx="33">
                  <c:v>0.21480885623777901</c:v>
                </c:pt>
                <c:pt idx="34">
                  <c:v>0.22618109107442699</c:v>
                </c:pt>
                <c:pt idx="35">
                  <c:v>0.23606568924086754</c:v>
                </c:pt>
                <c:pt idx="36">
                  <c:v>0.23610520022205531</c:v>
                </c:pt>
                <c:pt idx="37">
                  <c:v>0.24443330337684593</c:v>
                </c:pt>
                <c:pt idx="38">
                  <c:v>0.24921042630131163</c:v>
                </c:pt>
                <c:pt idx="39">
                  <c:v>0.26614597138618556</c:v>
                </c:pt>
                <c:pt idx="40">
                  <c:v>0.26606329657070144</c:v>
                </c:pt>
                <c:pt idx="41">
                  <c:v>0.26161970886732872</c:v>
                </c:pt>
              </c:numCache>
            </c:numRef>
          </c:yVal>
          <c:smooth val="1"/>
        </c:ser>
        <c:ser>
          <c:idx val="5"/>
          <c:order val="5"/>
          <c:tx>
            <c:v>1980</c:v>
          </c:tx>
          <c:marker>
            <c:symbol val="circ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'1980'!$B$9:$B$50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'1980'!$F$9:$F$50</c:f>
              <c:numCache>
                <c:formatCode>General</c:formatCode>
                <c:ptCount val="42"/>
                <c:pt idx="0">
                  <c:v>0.13302567600374079</c:v>
                </c:pt>
                <c:pt idx="1">
                  <c:v>0.14815408699897561</c:v>
                </c:pt>
                <c:pt idx="2">
                  <c:v>0.1396589638893124</c:v>
                </c:pt>
                <c:pt idx="3">
                  <c:v>9.8841981028732442E-2</c:v>
                </c:pt>
                <c:pt idx="4">
                  <c:v>9.5631031117411627E-2</c:v>
                </c:pt>
                <c:pt idx="5">
                  <c:v>8.6468288677613303E-2</c:v>
                </c:pt>
                <c:pt idx="6">
                  <c:v>7.8373758030533813E-2</c:v>
                </c:pt>
                <c:pt idx="7">
                  <c:v>7.4825004397957307E-2</c:v>
                </c:pt>
                <c:pt idx="8">
                  <c:v>7.0667533845336708E-2</c:v>
                </c:pt>
                <c:pt idx="9">
                  <c:v>6.6213637096450464E-2</c:v>
                </c:pt>
                <c:pt idx="10">
                  <c:v>6.360787001365642E-2</c:v>
                </c:pt>
                <c:pt idx="11">
                  <c:v>6.1614573560362346E-2</c:v>
                </c:pt>
                <c:pt idx="12">
                  <c:v>6.0904250635468712E-2</c:v>
                </c:pt>
                <c:pt idx="13">
                  <c:v>6.0242971778072966E-2</c:v>
                </c:pt>
                <c:pt idx="14">
                  <c:v>6.0551209651145972E-2</c:v>
                </c:pt>
                <c:pt idx="15">
                  <c:v>6.2524491956830977E-2</c:v>
                </c:pt>
                <c:pt idx="17">
                  <c:v>7.2323491594544237E-2</c:v>
                </c:pt>
                <c:pt idx="18">
                  <c:v>7.8688242093394076E-2</c:v>
                </c:pt>
                <c:pt idx="19">
                  <c:v>8.7195292596149734E-2</c:v>
                </c:pt>
                <c:pt idx="20">
                  <c:v>8.9043429038832264E-2</c:v>
                </c:pt>
                <c:pt idx="21">
                  <c:v>9.6888958617851961E-2</c:v>
                </c:pt>
                <c:pt idx="22">
                  <c:v>0.10527080854325872</c:v>
                </c:pt>
                <c:pt idx="23">
                  <c:v>0.11635980719395109</c:v>
                </c:pt>
                <c:pt idx="24">
                  <c:v>0.11721325919193069</c:v>
                </c:pt>
                <c:pt idx="25">
                  <c:v>0.11291303236964015</c:v>
                </c:pt>
                <c:pt idx="26">
                  <c:v>0.10833312132856512</c:v>
                </c:pt>
                <c:pt idx="27">
                  <c:v>0.10665272324582405</c:v>
                </c:pt>
                <c:pt idx="28">
                  <c:v>0.11221962674449465</c:v>
                </c:pt>
                <c:pt idx="29">
                  <c:v>0.13508065494280583</c:v>
                </c:pt>
                <c:pt idx="30">
                  <c:v>0.1703184150424622</c:v>
                </c:pt>
                <c:pt idx="31">
                  <c:v>0.20514029817785079</c:v>
                </c:pt>
                <c:pt idx="32">
                  <c:v>0.23184248639150173</c:v>
                </c:pt>
                <c:pt idx="33">
                  <c:v>0.25197591894354388</c:v>
                </c:pt>
                <c:pt idx="34">
                  <c:v>0.26365215299284878</c:v>
                </c:pt>
                <c:pt idx="35">
                  <c:v>0.26431213193131081</c:v>
                </c:pt>
                <c:pt idx="36">
                  <c:v>0.26410179801558265</c:v>
                </c:pt>
                <c:pt idx="37">
                  <c:v>0.26786781911741925</c:v>
                </c:pt>
                <c:pt idx="38">
                  <c:v>0.26853141235391326</c:v>
                </c:pt>
                <c:pt idx="39">
                  <c:v>0.27155355565489131</c:v>
                </c:pt>
                <c:pt idx="40">
                  <c:v>0.26702216316051514</c:v>
                </c:pt>
                <c:pt idx="41">
                  <c:v>0.26398846028462847</c:v>
                </c:pt>
              </c:numCache>
            </c:numRef>
          </c:yVal>
          <c:smooth val="1"/>
        </c:ser>
        <c:ser>
          <c:idx val="6"/>
          <c:order val="6"/>
          <c:tx>
            <c:v>1913</c:v>
          </c:tx>
          <c:marker>
            <c:symbol val="plus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'1913'!$B$9:$B$50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'1913'!$F$9:$F$50</c:f>
              <c:numCache>
                <c:formatCode>General</c:formatCode>
                <c:ptCount val="42"/>
                <c:pt idx="0">
                  <c:v>9.6192686356541032E-2</c:v>
                </c:pt>
                <c:pt idx="1">
                  <c:v>8.8111430796693174E-2</c:v>
                </c:pt>
                <c:pt idx="2">
                  <c:v>9.4750214045905029E-2</c:v>
                </c:pt>
                <c:pt idx="3">
                  <c:v>0.11056507518988842</c:v>
                </c:pt>
                <c:pt idx="4">
                  <c:v>0.11719086526720067</c:v>
                </c:pt>
                <c:pt idx="5">
                  <c:v>0.11278557746064308</c:v>
                </c:pt>
                <c:pt idx="6">
                  <c:v>0.10760454339523125</c:v>
                </c:pt>
                <c:pt idx="7">
                  <c:v>0.10980235310811449</c:v>
                </c:pt>
                <c:pt idx="8">
                  <c:v>0.10513463009121959</c:v>
                </c:pt>
                <c:pt idx="9">
                  <c:v>0.10742690843235569</c:v>
                </c:pt>
                <c:pt idx="10">
                  <c:v>9.9520844711747589E-2</c:v>
                </c:pt>
                <c:pt idx="11">
                  <c:v>8.963458365067288E-2</c:v>
                </c:pt>
                <c:pt idx="12">
                  <c:v>9.1033877878720609E-2</c:v>
                </c:pt>
                <c:pt idx="13">
                  <c:v>8.8416584695350992E-2</c:v>
                </c:pt>
                <c:pt idx="14">
                  <c:v>9.2355992266788547E-2</c:v>
                </c:pt>
                <c:pt idx="15">
                  <c:v>0.11258304179300282</c:v>
                </c:pt>
                <c:pt idx="17">
                  <c:v>0.16700021292757652</c:v>
                </c:pt>
                <c:pt idx="18">
                  <c:v>0.17923225498357354</c:v>
                </c:pt>
                <c:pt idx="19">
                  <c:v>0.18282444077031304</c:v>
                </c:pt>
                <c:pt idx="20">
                  <c:v>0.16776129971977641</c:v>
                </c:pt>
                <c:pt idx="21">
                  <c:v>0.16501702751823091</c:v>
                </c:pt>
                <c:pt idx="22">
                  <c:v>0.16571132992337104</c:v>
                </c:pt>
                <c:pt idx="23">
                  <c:v>0.16797400865794274</c:v>
                </c:pt>
                <c:pt idx="24">
                  <c:v>0.16224154118337264</c:v>
                </c:pt>
                <c:pt idx="25">
                  <c:v>0.15254973969167226</c:v>
                </c:pt>
                <c:pt idx="26">
                  <c:v>0.14598291822982964</c:v>
                </c:pt>
                <c:pt idx="27">
                  <c:v>0.14419078443108321</c:v>
                </c:pt>
                <c:pt idx="28">
                  <c:v>0.14753680147780607</c:v>
                </c:pt>
                <c:pt idx="29">
                  <c:v>0.16988004836237336</c:v>
                </c:pt>
                <c:pt idx="30">
                  <c:v>0.20392449637969556</c:v>
                </c:pt>
                <c:pt idx="31">
                  <c:v>0.23584964964434948</c:v>
                </c:pt>
                <c:pt idx="32">
                  <c:v>0.26076856538007837</c:v>
                </c:pt>
                <c:pt idx="33">
                  <c:v>0.27928227035647657</c:v>
                </c:pt>
                <c:pt idx="34">
                  <c:v>0.29610540126253232</c:v>
                </c:pt>
                <c:pt idx="35">
                  <c:v>0.30522041314243842</c:v>
                </c:pt>
                <c:pt idx="36">
                  <c:v>0.30937328830017735</c:v>
                </c:pt>
                <c:pt idx="37">
                  <c:v>0.31674543788832527</c:v>
                </c:pt>
                <c:pt idx="38">
                  <c:v>0.31938292988405464</c:v>
                </c:pt>
                <c:pt idx="39">
                  <c:v>0.33063779860280773</c:v>
                </c:pt>
                <c:pt idx="40">
                  <c:v>0.33199603518972676</c:v>
                </c:pt>
                <c:pt idx="41">
                  <c:v>0.33325833520561765</c:v>
                </c:pt>
              </c:numCache>
            </c:numRef>
          </c:yVal>
          <c:smooth val="1"/>
        </c:ser>
        <c:ser>
          <c:idx val="7"/>
          <c:order val="7"/>
          <c:tx>
            <c:v>GypArc</c:v>
          </c:tx>
          <c:marker>
            <c:symbol val="dot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GypArc!$B$14:$B$50</c:f>
              <c:numCache>
                <c:formatCode>General</c:formatCode>
                <c:ptCount val="37"/>
                <c:pt idx="0">
                  <c:v>400</c:v>
                </c:pt>
                <c:pt idx="1">
                  <c:v>409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469.99990000000003</c:v>
                </c:pt>
                <c:pt idx="8">
                  <c:v>479</c:v>
                </c:pt>
                <c:pt idx="9">
                  <c:v>490</c:v>
                </c:pt>
                <c:pt idx="10">
                  <c:v>500</c:v>
                </c:pt>
                <c:pt idx="12">
                  <c:v>560</c:v>
                </c:pt>
                <c:pt idx="13">
                  <c:v>569.99990000000003</c:v>
                </c:pt>
                <c:pt idx="14">
                  <c:v>580</c:v>
                </c:pt>
                <c:pt idx="15">
                  <c:v>589.99990000000003</c:v>
                </c:pt>
                <c:pt idx="16">
                  <c:v>600</c:v>
                </c:pt>
                <c:pt idx="17">
                  <c:v>609.99990000000003</c:v>
                </c:pt>
                <c:pt idx="18">
                  <c:v>620</c:v>
                </c:pt>
                <c:pt idx="19">
                  <c:v>630.00010000000009</c:v>
                </c:pt>
                <c:pt idx="20">
                  <c:v>640</c:v>
                </c:pt>
                <c:pt idx="21">
                  <c:v>650</c:v>
                </c:pt>
                <c:pt idx="22">
                  <c:v>659.99990000000003</c:v>
                </c:pt>
                <c:pt idx="23">
                  <c:v>670</c:v>
                </c:pt>
                <c:pt idx="24">
                  <c:v>680.00009999999997</c:v>
                </c:pt>
                <c:pt idx="25">
                  <c:v>690.00009999999997</c:v>
                </c:pt>
                <c:pt idx="26">
                  <c:v>700</c:v>
                </c:pt>
                <c:pt idx="27">
                  <c:v>710</c:v>
                </c:pt>
                <c:pt idx="28">
                  <c:v>720</c:v>
                </c:pt>
                <c:pt idx="29">
                  <c:v>730</c:v>
                </c:pt>
                <c:pt idx="30">
                  <c:v>740</c:v>
                </c:pt>
                <c:pt idx="31">
                  <c:v>750</c:v>
                </c:pt>
                <c:pt idx="32">
                  <c:v>760</c:v>
                </c:pt>
                <c:pt idx="33">
                  <c:v>770</c:v>
                </c:pt>
                <c:pt idx="34">
                  <c:v>780.00009999999997</c:v>
                </c:pt>
                <c:pt idx="35">
                  <c:v>790</c:v>
                </c:pt>
                <c:pt idx="36">
                  <c:v>800</c:v>
                </c:pt>
              </c:numCache>
            </c:numRef>
          </c:xVal>
          <c:yVal>
            <c:numRef>
              <c:f>GypArc!$F$14:$F$50</c:f>
              <c:numCache>
                <c:formatCode>General</c:formatCode>
                <c:ptCount val="37"/>
                <c:pt idx="0">
                  <c:v>9.7631838526053796E-2</c:v>
                </c:pt>
                <c:pt idx="1">
                  <c:v>0.10283815954645616</c:v>
                </c:pt>
                <c:pt idx="2">
                  <c:v>0.1068012559616994</c:v>
                </c:pt>
                <c:pt idx="3">
                  <c:v>0.10984521780913456</c:v>
                </c:pt>
                <c:pt idx="4">
                  <c:v>0.11034301171185167</c:v>
                </c:pt>
                <c:pt idx="5">
                  <c:v>0.11254082885478885</c:v>
                </c:pt>
                <c:pt idx="6">
                  <c:v>0.11224525746108252</c:v>
                </c:pt>
                <c:pt idx="7">
                  <c:v>0.11444045276821296</c:v>
                </c:pt>
                <c:pt idx="8">
                  <c:v>0.11223851814337588</c:v>
                </c:pt>
                <c:pt idx="9">
                  <c:v>0.11201917351408758</c:v>
                </c:pt>
                <c:pt idx="10">
                  <c:v>0.11324990130994847</c:v>
                </c:pt>
                <c:pt idx="12">
                  <c:v>0.13671604447127075</c:v>
                </c:pt>
                <c:pt idx="13">
                  <c:v>0.1360468917031577</c:v>
                </c:pt>
                <c:pt idx="14">
                  <c:v>0.12830224699661713</c:v>
                </c:pt>
                <c:pt idx="15">
                  <c:v>0.11530661703204992</c:v>
                </c:pt>
                <c:pt idx="16">
                  <c:v>0.11620270598953235</c:v>
                </c:pt>
                <c:pt idx="17">
                  <c:v>0.12527745879903041</c:v>
                </c:pt>
                <c:pt idx="18">
                  <c:v>0.12838788990027505</c:v>
                </c:pt>
                <c:pt idx="19">
                  <c:v>0.12404025005518174</c:v>
                </c:pt>
                <c:pt idx="20">
                  <c:v>0.11701209283846788</c:v>
                </c:pt>
                <c:pt idx="21">
                  <c:v>0.11357762977883619</c:v>
                </c:pt>
                <c:pt idx="22">
                  <c:v>0.11660142708500019</c:v>
                </c:pt>
                <c:pt idx="23">
                  <c:v>0.12495024460300402</c:v>
                </c:pt>
                <c:pt idx="24">
                  <c:v>0.13869530066372798</c:v>
                </c:pt>
                <c:pt idx="25">
                  <c:v>0.15382810978799158</c:v>
                </c:pt>
                <c:pt idx="26">
                  <c:v>0.16014937605833071</c:v>
                </c:pt>
                <c:pt idx="27">
                  <c:v>0.1643901300118874</c:v>
                </c:pt>
                <c:pt idx="28">
                  <c:v>0.16821050375042113</c:v>
                </c:pt>
                <c:pt idx="29">
                  <c:v>0.17199266377766473</c:v>
                </c:pt>
                <c:pt idx="30">
                  <c:v>0.17461955051401876</c:v>
                </c:pt>
                <c:pt idx="31">
                  <c:v>0.17571416355243613</c:v>
                </c:pt>
                <c:pt idx="32">
                  <c:v>0.17898913129931049</c:v>
                </c:pt>
                <c:pt idx="33">
                  <c:v>0.17923773760900374</c:v>
                </c:pt>
                <c:pt idx="34">
                  <c:v>0.18256589725057024</c:v>
                </c:pt>
                <c:pt idx="35">
                  <c:v>0.18080403386808144</c:v>
                </c:pt>
                <c:pt idx="36">
                  <c:v>0.17951794166992313</c:v>
                </c:pt>
              </c:numCache>
            </c:numRef>
          </c:yVal>
          <c:smooth val="1"/>
        </c:ser>
        <c:ser>
          <c:idx val="8"/>
          <c:order val="8"/>
          <c:tx>
            <c:v>CC0709-8</c:v>
          </c:tx>
          <c:marker>
            <c:symbol val="dash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'CC0709-8'!$B$10:$B$50</c:f>
              <c:numCache>
                <c:formatCode>General</c:formatCode>
                <c:ptCount val="41"/>
                <c:pt idx="0">
                  <c:v>360</c:v>
                </c:pt>
                <c:pt idx="1">
                  <c:v>370</c:v>
                </c:pt>
                <c:pt idx="2">
                  <c:v>380</c:v>
                </c:pt>
                <c:pt idx="3">
                  <c:v>390.00010000000003</c:v>
                </c:pt>
                <c:pt idx="4">
                  <c:v>400</c:v>
                </c:pt>
                <c:pt idx="5">
                  <c:v>409</c:v>
                </c:pt>
                <c:pt idx="6">
                  <c:v>420</c:v>
                </c:pt>
                <c:pt idx="7">
                  <c:v>430</c:v>
                </c:pt>
                <c:pt idx="8">
                  <c:v>440</c:v>
                </c:pt>
                <c:pt idx="9">
                  <c:v>450</c:v>
                </c:pt>
                <c:pt idx="10">
                  <c:v>460</c:v>
                </c:pt>
                <c:pt idx="11">
                  <c:v>469.99990000000003</c:v>
                </c:pt>
                <c:pt idx="12">
                  <c:v>479</c:v>
                </c:pt>
                <c:pt idx="13">
                  <c:v>489.99999999999915</c:v>
                </c:pt>
                <c:pt idx="14">
                  <c:v>500</c:v>
                </c:pt>
                <c:pt idx="16">
                  <c:v>560</c:v>
                </c:pt>
                <c:pt idx="17">
                  <c:v>569.99990000000003</c:v>
                </c:pt>
                <c:pt idx="18">
                  <c:v>580</c:v>
                </c:pt>
                <c:pt idx="19">
                  <c:v>589.99990000000003</c:v>
                </c:pt>
                <c:pt idx="20">
                  <c:v>600</c:v>
                </c:pt>
                <c:pt idx="21">
                  <c:v>609.99990000000003</c:v>
                </c:pt>
                <c:pt idx="22">
                  <c:v>620</c:v>
                </c:pt>
                <c:pt idx="23">
                  <c:v>630.00010000000009</c:v>
                </c:pt>
                <c:pt idx="24">
                  <c:v>640</c:v>
                </c:pt>
                <c:pt idx="25">
                  <c:v>650</c:v>
                </c:pt>
                <c:pt idx="26">
                  <c:v>659.99990000000003</c:v>
                </c:pt>
                <c:pt idx="27">
                  <c:v>670</c:v>
                </c:pt>
                <c:pt idx="28">
                  <c:v>680.00009999999997</c:v>
                </c:pt>
                <c:pt idx="29">
                  <c:v>690.00009999999997</c:v>
                </c:pt>
                <c:pt idx="30">
                  <c:v>700</c:v>
                </c:pt>
                <c:pt idx="31">
                  <c:v>710</c:v>
                </c:pt>
                <c:pt idx="32">
                  <c:v>720</c:v>
                </c:pt>
                <c:pt idx="33">
                  <c:v>730</c:v>
                </c:pt>
                <c:pt idx="34">
                  <c:v>740</c:v>
                </c:pt>
                <c:pt idx="35">
                  <c:v>750</c:v>
                </c:pt>
                <c:pt idx="36">
                  <c:v>760</c:v>
                </c:pt>
                <c:pt idx="37">
                  <c:v>770</c:v>
                </c:pt>
                <c:pt idx="38">
                  <c:v>780.00009999999997</c:v>
                </c:pt>
                <c:pt idx="39">
                  <c:v>790</c:v>
                </c:pt>
                <c:pt idx="40">
                  <c:v>800</c:v>
                </c:pt>
              </c:numCache>
            </c:numRef>
          </c:xVal>
          <c:yVal>
            <c:numRef>
              <c:f>'CC0709-8'!$F$10:$F$50</c:f>
              <c:numCache>
                <c:formatCode>General</c:formatCode>
                <c:ptCount val="41"/>
                <c:pt idx="0">
                  <c:v>3.3417084316235732E-2</c:v>
                </c:pt>
                <c:pt idx="1">
                  <c:v>3.4984163320528033E-2</c:v>
                </c:pt>
                <c:pt idx="2">
                  <c:v>3.8686040594712881E-2</c:v>
                </c:pt>
                <c:pt idx="3">
                  <c:v>4.2440216125164264E-2</c:v>
                </c:pt>
                <c:pt idx="4">
                  <c:v>4.6739827984575488E-2</c:v>
                </c:pt>
                <c:pt idx="5">
                  <c:v>4.8549448592206841E-2</c:v>
                </c:pt>
                <c:pt idx="6">
                  <c:v>5.2421773593220373E-2</c:v>
                </c:pt>
                <c:pt idx="7">
                  <c:v>5.6097237419685045E-2</c:v>
                </c:pt>
                <c:pt idx="8">
                  <c:v>6.2320283979987123E-2</c:v>
                </c:pt>
                <c:pt idx="9">
                  <c:v>6.5898873612089653E-2</c:v>
                </c:pt>
                <c:pt idx="10">
                  <c:v>6.7247475968760517E-2</c:v>
                </c:pt>
                <c:pt idx="11">
                  <c:v>6.9425838306582999E-2</c:v>
                </c:pt>
                <c:pt idx="12">
                  <c:v>7.2013375940693999E-2</c:v>
                </c:pt>
                <c:pt idx="13">
                  <c:v>7.9700185222149111E-2</c:v>
                </c:pt>
                <c:pt idx="14">
                  <c:v>8.8768247999587602E-2</c:v>
                </c:pt>
                <c:pt idx="16">
                  <c:v>0.1796889230949443</c:v>
                </c:pt>
                <c:pt idx="17">
                  <c:v>0.18959086144529733</c:v>
                </c:pt>
                <c:pt idx="18">
                  <c:v>0.1946418519368234</c:v>
                </c:pt>
                <c:pt idx="19">
                  <c:v>0.21178925931497244</c:v>
                </c:pt>
                <c:pt idx="20">
                  <c:v>0.22482659401787078</c:v>
                </c:pt>
                <c:pt idx="21">
                  <c:v>0.2456553517039527</c:v>
                </c:pt>
                <c:pt idx="22">
                  <c:v>0.25908432887685617</c:v>
                </c:pt>
                <c:pt idx="23">
                  <c:v>0.2647601918036383</c:v>
                </c:pt>
                <c:pt idx="24">
                  <c:v>0.27354076957005963</c:v>
                </c:pt>
                <c:pt idx="25">
                  <c:v>0.2785154640939268</c:v>
                </c:pt>
                <c:pt idx="26">
                  <c:v>0.27548652950818536</c:v>
                </c:pt>
                <c:pt idx="27">
                  <c:v>0.27029858561444764</c:v>
                </c:pt>
                <c:pt idx="28">
                  <c:v>0.2805551184746346</c:v>
                </c:pt>
                <c:pt idx="29">
                  <c:v>0.30555601726508552</c:v>
                </c:pt>
                <c:pt idx="30">
                  <c:v>0.3339731481701273</c:v>
                </c:pt>
                <c:pt idx="31">
                  <c:v>0.34349629484639371</c:v>
                </c:pt>
                <c:pt idx="32">
                  <c:v>0.34264067951835808</c:v>
                </c:pt>
                <c:pt idx="33">
                  <c:v>0.35106712909963855</c:v>
                </c:pt>
                <c:pt idx="34">
                  <c:v>0.35740767072495627</c:v>
                </c:pt>
                <c:pt idx="35">
                  <c:v>0.36619626225858132</c:v>
                </c:pt>
                <c:pt idx="36">
                  <c:v>0.37000849125034579</c:v>
                </c:pt>
                <c:pt idx="37">
                  <c:v>0.37661567149583752</c:v>
                </c:pt>
                <c:pt idx="38">
                  <c:v>0.37810724711246257</c:v>
                </c:pt>
                <c:pt idx="39">
                  <c:v>0.36847319879790391</c:v>
                </c:pt>
                <c:pt idx="40">
                  <c:v>0.36117135273639478</c:v>
                </c:pt>
              </c:numCache>
            </c:numRef>
          </c:yVal>
          <c:smooth val="1"/>
        </c:ser>
        <c:ser>
          <c:idx val="9"/>
          <c:order val="9"/>
          <c:tx>
            <c:v>Tile</c:v>
          </c:tx>
          <c:marker>
            <c:symbol val="diamond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Tile!$B$26:$B$50</c:f>
              <c:numCache>
                <c:formatCode>General</c:formatCode>
                <c:ptCount val="25"/>
                <c:pt idx="0">
                  <c:v>560</c:v>
                </c:pt>
                <c:pt idx="1">
                  <c:v>569.99990000000003</c:v>
                </c:pt>
                <c:pt idx="2">
                  <c:v>580</c:v>
                </c:pt>
                <c:pt idx="3">
                  <c:v>589.99990000000003</c:v>
                </c:pt>
                <c:pt idx="4">
                  <c:v>600</c:v>
                </c:pt>
                <c:pt idx="5">
                  <c:v>609.99990000000003</c:v>
                </c:pt>
                <c:pt idx="6">
                  <c:v>620</c:v>
                </c:pt>
                <c:pt idx="7">
                  <c:v>630.00010000000009</c:v>
                </c:pt>
                <c:pt idx="8">
                  <c:v>640</c:v>
                </c:pt>
                <c:pt idx="9">
                  <c:v>650</c:v>
                </c:pt>
                <c:pt idx="10">
                  <c:v>659.99990000000003</c:v>
                </c:pt>
                <c:pt idx="11">
                  <c:v>670</c:v>
                </c:pt>
                <c:pt idx="12">
                  <c:v>680.00009999999997</c:v>
                </c:pt>
                <c:pt idx="13">
                  <c:v>690.00009999999997</c:v>
                </c:pt>
                <c:pt idx="14">
                  <c:v>700</c:v>
                </c:pt>
                <c:pt idx="15">
                  <c:v>710</c:v>
                </c:pt>
                <c:pt idx="16">
                  <c:v>720</c:v>
                </c:pt>
                <c:pt idx="17">
                  <c:v>730</c:v>
                </c:pt>
                <c:pt idx="18">
                  <c:v>740</c:v>
                </c:pt>
                <c:pt idx="19">
                  <c:v>750</c:v>
                </c:pt>
                <c:pt idx="20">
                  <c:v>760</c:v>
                </c:pt>
                <c:pt idx="21">
                  <c:v>770</c:v>
                </c:pt>
                <c:pt idx="22">
                  <c:v>780.00009999999997</c:v>
                </c:pt>
                <c:pt idx="23">
                  <c:v>790</c:v>
                </c:pt>
                <c:pt idx="24">
                  <c:v>800</c:v>
                </c:pt>
              </c:numCache>
            </c:numRef>
          </c:xVal>
          <c:yVal>
            <c:numRef>
              <c:f>Tile!$F$26:$F$50</c:f>
              <c:numCache>
                <c:formatCode>General</c:formatCode>
                <c:ptCount val="25"/>
                <c:pt idx="0">
                  <c:v>3.6243836983901802E-2</c:v>
                </c:pt>
                <c:pt idx="1">
                  <c:v>3.7012700695501992E-2</c:v>
                </c:pt>
                <c:pt idx="2">
                  <c:v>3.9002332805503408E-2</c:v>
                </c:pt>
                <c:pt idx="3">
                  <c:v>4.3097704603122192E-2</c:v>
                </c:pt>
                <c:pt idx="4">
                  <c:v>4.3647997783903797E-2</c:v>
                </c:pt>
                <c:pt idx="5">
                  <c:v>4.5096172451063093E-2</c:v>
                </c:pt>
                <c:pt idx="6">
                  <c:v>4.6560762376762356E-2</c:v>
                </c:pt>
                <c:pt idx="7">
                  <c:v>4.806631087749047E-2</c:v>
                </c:pt>
                <c:pt idx="8">
                  <c:v>4.9660409371285998E-2</c:v>
                </c:pt>
                <c:pt idx="9">
                  <c:v>5.0810209493690472E-2</c:v>
                </c:pt>
                <c:pt idx="10">
                  <c:v>5.0870893237113184E-2</c:v>
                </c:pt>
                <c:pt idx="11">
                  <c:v>5.0658542821830022E-2</c:v>
                </c:pt>
                <c:pt idx="12">
                  <c:v>5.1003171316704274E-2</c:v>
                </c:pt>
                <c:pt idx="13">
                  <c:v>5.2872051913943716E-2</c:v>
                </c:pt>
                <c:pt idx="14">
                  <c:v>5.7023096973173502E-2</c:v>
                </c:pt>
                <c:pt idx="15">
                  <c:v>6.1626230646683822E-2</c:v>
                </c:pt>
                <c:pt idx="16">
                  <c:v>6.6264663009985916E-2</c:v>
                </c:pt>
                <c:pt idx="17">
                  <c:v>6.9813027845364958E-2</c:v>
                </c:pt>
                <c:pt idx="18">
                  <c:v>7.4103939701704633E-2</c:v>
                </c:pt>
                <c:pt idx="19">
                  <c:v>7.7862567894394441E-2</c:v>
                </c:pt>
                <c:pt idx="20">
                  <c:v>8.1409924415964119E-2</c:v>
                </c:pt>
                <c:pt idx="21">
                  <c:v>8.3477177428604124E-2</c:v>
                </c:pt>
                <c:pt idx="22">
                  <c:v>8.6466091240366694E-2</c:v>
                </c:pt>
                <c:pt idx="23">
                  <c:v>8.4900975601693268E-2</c:v>
                </c:pt>
                <c:pt idx="24">
                  <c:v>7.9747453883435876E-2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43424"/>
        <c:axId val="42358272"/>
      </c:scatterChart>
      <c:valAx>
        <c:axId val="42343424"/>
        <c:scaling>
          <c:orientation val="minMax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</a:t>
                </a:r>
                <a:r>
                  <a:rPr lang="en-US" baseline="0"/>
                  <a:t> [nm]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cross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42358272"/>
        <c:crosses val="autoZero"/>
        <c:crossBetween val="midCat"/>
        <c:minorUnit val="10"/>
      </c:valAx>
      <c:valAx>
        <c:axId val="4235827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Scattering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42343424"/>
        <c:crosses val="autoZero"/>
        <c:crossBetween val="midCat"/>
      </c:valAx>
      <c:spPr>
        <a:ln>
          <a:solidFill>
            <a:schemeClr val="tx1">
              <a:lumMod val="95000"/>
              <a:lumOff val="5000"/>
            </a:schemeClr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Group 3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Nostoc m21</c:v>
          </c:tx>
          <c:marker>
            <c:symbol val="triang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Nostock!$AU$9:$AU$50</c:f>
                <c:numCache>
                  <c:formatCode>General</c:formatCode>
                  <c:ptCount val="42"/>
                  <c:pt idx="0">
                    <c:v>6.8131493333336202E-4</c:v>
                  </c:pt>
                  <c:pt idx="1">
                    <c:v>2.1456386264589252E-3</c:v>
                  </c:pt>
                  <c:pt idx="2">
                    <c:v>2.0356478259268931E-3</c:v>
                  </c:pt>
                  <c:pt idx="3">
                    <c:v>1.8370167064067484E-4</c:v>
                  </c:pt>
                  <c:pt idx="4">
                    <c:v>2.6979430539344232E-4</c:v>
                  </c:pt>
                  <c:pt idx="5">
                    <c:v>2.1285091925183409E-3</c:v>
                  </c:pt>
                  <c:pt idx="6">
                    <c:v>2.1262536174664042E-3</c:v>
                  </c:pt>
                  <c:pt idx="7">
                    <c:v>2.1183662030637355E-3</c:v>
                  </c:pt>
                  <c:pt idx="8">
                    <c:v>7.7072887086524432E-4</c:v>
                  </c:pt>
                  <c:pt idx="9">
                    <c:v>7.7485538813413342E-4</c:v>
                  </c:pt>
                  <c:pt idx="10">
                    <c:v>7.5946334646502815E-4</c:v>
                  </c:pt>
                  <c:pt idx="11">
                    <c:v>2.8644713715296789E-3</c:v>
                  </c:pt>
                  <c:pt idx="12">
                    <c:v>3.6737382809985627E-3</c:v>
                  </c:pt>
                  <c:pt idx="13">
                    <c:v>3.8612195846659241E-3</c:v>
                  </c:pt>
                  <c:pt idx="14">
                    <c:v>3.7732427739925823E-3</c:v>
                  </c:pt>
                  <c:pt idx="15">
                    <c:v>2.7432376940241688E-3</c:v>
                  </c:pt>
                  <c:pt idx="17">
                    <c:v>1.0546464510355169E-4</c:v>
                  </c:pt>
                  <c:pt idx="18">
                    <c:v>1.888133406442191E-4</c:v>
                  </c:pt>
                  <c:pt idx="19">
                    <c:v>1.5771527076951602E-4</c:v>
                  </c:pt>
                  <c:pt idx="20">
                    <c:v>6.3862903663054982E-5</c:v>
                  </c:pt>
                  <c:pt idx="21">
                    <c:v>2.834495104230071E-4</c:v>
                  </c:pt>
                  <c:pt idx="22">
                    <c:v>3.1822449081861316E-4</c:v>
                  </c:pt>
                  <c:pt idx="23">
                    <c:v>4.1520285082553886E-4</c:v>
                  </c:pt>
                  <c:pt idx="24">
                    <c:v>3.4296777934336552E-4</c:v>
                  </c:pt>
                  <c:pt idx="25">
                    <c:v>2.0575002463571815E-3</c:v>
                  </c:pt>
                  <c:pt idx="26">
                    <c:v>2.7995967816429415E-3</c:v>
                  </c:pt>
                  <c:pt idx="27">
                    <c:v>2.9060783227836213E-3</c:v>
                  </c:pt>
                  <c:pt idx="28">
                    <c:v>2.0771156604457272E-3</c:v>
                  </c:pt>
                  <c:pt idx="29">
                    <c:v>8.0649828116328276E-4</c:v>
                  </c:pt>
                  <c:pt idx="30">
                    <c:v>8.9262410888384948E-4</c:v>
                  </c:pt>
                  <c:pt idx="31">
                    <c:v>9.0857554859814066E-4</c:v>
                  </c:pt>
                  <c:pt idx="32">
                    <c:v>1.4684933939206005E-3</c:v>
                  </c:pt>
                  <c:pt idx="33">
                    <c:v>1.5064247583402037E-3</c:v>
                  </c:pt>
                  <c:pt idx="34">
                    <c:v>1.743621747346767E-3</c:v>
                  </c:pt>
                  <c:pt idx="35">
                    <c:v>1.9838870229470411E-3</c:v>
                  </c:pt>
                  <c:pt idx="36">
                    <c:v>1.7452095953222381E-3</c:v>
                  </c:pt>
                  <c:pt idx="37">
                    <c:v>1.5003539842282283E-3</c:v>
                  </c:pt>
                  <c:pt idx="38">
                    <c:v>1.1749764143344265E-3</c:v>
                  </c:pt>
                  <c:pt idx="39">
                    <c:v>1.1759768916987053E-3</c:v>
                  </c:pt>
                  <c:pt idx="40">
                    <c:v>1.3783003449753725E-3</c:v>
                  </c:pt>
                  <c:pt idx="41">
                    <c:v>7.2649635055233822E-4</c:v>
                  </c:pt>
                </c:numCache>
              </c:numRef>
            </c:plus>
            <c:minus>
              <c:numRef>
                <c:f>Nostock!$AU$9:$AU$50</c:f>
                <c:numCache>
                  <c:formatCode>General</c:formatCode>
                  <c:ptCount val="42"/>
                  <c:pt idx="0">
                    <c:v>6.8131493333336202E-4</c:v>
                  </c:pt>
                  <c:pt idx="1">
                    <c:v>2.1456386264589252E-3</c:v>
                  </c:pt>
                  <c:pt idx="2">
                    <c:v>2.0356478259268931E-3</c:v>
                  </c:pt>
                  <c:pt idx="3">
                    <c:v>1.8370167064067484E-4</c:v>
                  </c:pt>
                  <c:pt idx="4">
                    <c:v>2.6979430539344232E-4</c:v>
                  </c:pt>
                  <c:pt idx="5">
                    <c:v>2.1285091925183409E-3</c:v>
                  </c:pt>
                  <c:pt idx="6">
                    <c:v>2.1262536174664042E-3</c:v>
                  </c:pt>
                  <c:pt idx="7">
                    <c:v>2.1183662030637355E-3</c:v>
                  </c:pt>
                  <c:pt idx="8">
                    <c:v>7.7072887086524432E-4</c:v>
                  </c:pt>
                  <c:pt idx="9">
                    <c:v>7.7485538813413342E-4</c:v>
                  </c:pt>
                  <c:pt idx="10">
                    <c:v>7.5946334646502815E-4</c:v>
                  </c:pt>
                  <c:pt idx="11">
                    <c:v>2.8644713715296789E-3</c:v>
                  </c:pt>
                  <c:pt idx="12">
                    <c:v>3.6737382809985627E-3</c:v>
                  </c:pt>
                  <c:pt idx="13">
                    <c:v>3.8612195846659241E-3</c:v>
                  </c:pt>
                  <c:pt idx="14">
                    <c:v>3.7732427739925823E-3</c:v>
                  </c:pt>
                  <c:pt idx="15">
                    <c:v>2.7432376940241688E-3</c:v>
                  </c:pt>
                  <c:pt idx="17">
                    <c:v>1.0546464510355169E-4</c:v>
                  </c:pt>
                  <c:pt idx="18">
                    <c:v>1.888133406442191E-4</c:v>
                  </c:pt>
                  <c:pt idx="19">
                    <c:v>1.5771527076951602E-4</c:v>
                  </c:pt>
                  <c:pt idx="20">
                    <c:v>6.3862903663054982E-5</c:v>
                  </c:pt>
                  <c:pt idx="21">
                    <c:v>2.834495104230071E-4</c:v>
                  </c:pt>
                  <c:pt idx="22">
                    <c:v>3.1822449081861316E-4</c:v>
                  </c:pt>
                  <c:pt idx="23">
                    <c:v>4.1520285082553886E-4</c:v>
                  </c:pt>
                  <c:pt idx="24">
                    <c:v>3.4296777934336552E-4</c:v>
                  </c:pt>
                  <c:pt idx="25">
                    <c:v>2.0575002463571815E-3</c:v>
                  </c:pt>
                  <c:pt idx="26">
                    <c:v>2.7995967816429415E-3</c:v>
                  </c:pt>
                  <c:pt idx="27">
                    <c:v>2.9060783227836213E-3</c:v>
                  </c:pt>
                  <c:pt idx="28">
                    <c:v>2.0771156604457272E-3</c:v>
                  </c:pt>
                  <c:pt idx="29">
                    <c:v>8.0649828116328276E-4</c:v>
                  </c:pt>
                  <c:pt idx="30">
                    <c:v>8.9262410888384948E-4</c:v>
                  </c:pt>
                  <c:pt idx="31">
                    <c:v>9.0857554859814066E-4</c:v>
                  </c:pt>
                  <c:pt idx="32">
                    <c:v>1.4684933939206005E-3</c:v>
                  </c:pt>
                  <c:pt idx="33">
                    <c:v>1.5064247583402037E-3</c:v>
                  </c:pt>
                  <c:pt idx="34">
                    <c:v>1.743621747346767E-3</c:v>
                  </c:pt>
                  <c:pt idx="35">
                    <c:v>1.9838870229470411E-3</c:v>
                  </c:pt>
                  <c:pt idx="36">
                    <c:v>1.7452095953222381E-3</c:v>
                  </c:pt>
                  <c:pt idx="37">
                    <c:v>1.5003539842282283E-3</c:v>
                  </c:pt>
                  <c:pt idx="38">
                    <c:v>1.1749764143344265E-3</c:v>
                  </c:pt>
                  <c:pt idx="39">
                    <c:v>1.1759768916987053E-3</c:v>
                  </c:pt>
                  <c:pt idx="40">
                    <c:v>1.3783003449753725E-3</c:v>
                  </c:pt>
                  <c:pt idx="41">
                    <c:v>7.2649635055233822E-4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Nostock!$B$9:$B$50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Nostock!$CW$9:$CW$50</c:f>
              <c:numCache>
                <c:formatCode>General</c:formatCode>
                <c:ptCount val="42"/>
                <c:pt idx="0">
                  <c:v>8.0986803929661025E-2</c:v>
                </c:pt>
                <c:pt idx="1">
                  <c:v>9.1191049348114547E-2</c:v>
                </c:pt>
                <c:pt idx="2">
                  <c:v>9.7180213306428509E-2</c:v>
                </c:pt>
                <c:pt idx="3">
                  <c:v>0.10393154192999519</c:v>
                </c:pt>
                <c:pt idx="4">
                  <c:v>0.11199791625803028</c:v>
                </c:pt>
                <c:pt idx="5">
                  <c:v>0.12028982574046715</c:v>
                </c:pt>
                <c:pt idx="6">
                  <c:v>0.12042952492097508</c:v>
                </c:pt>
                <c:pt idx="7">
                  <c:v>0.11542916987164582</c:v>
                </c:pt>
                <c:pt idx="8">
                  <c:v>0.10867802170395229</c:v>
                </c:pt>
                <c:pt idx="9">
                  <c:v>0.10521208915711662</c:v>
                </c:pt>
                <c:pt idx="10">
                  <c:v>0.10252570127172594</c:v>
                </c:pt>
                <c:pt idx="11">
                  <c:v>9.9901195110940727E-2</c:v>
                </c:pt>
                <c:pt idx="12">
                  <c:v>9.6234366560302154E-2</c:v>
                </c:pt>
                <c:pt idx="13">
                  <c:v>9.4041009607351192E-2</c:v>
                </c:pt>
                <c:pt idx="14">
                  <c:v>9.1754614089567726E-2</c:v>
                </c:pt>
                <c:pt idx="15">
                  <c:v>8.8843874713128018E-2</c:v>
                </c:pt>
                <c:pt idx="17">
                  <c:v>6.5957659640942384E-2</c:v>
                </c:pt>
                <c:pt idx="18">
                  <c:v>6.8057877403778166E-2</c:v>
                </c:pt>
                <c:pt idx="19">
                  <c:v>7.1175458758986607E-2</c:v>
                </c:pt>
                <c:pt idx="20">
                  <c:v>7.7178365117776732E-2</c:v>
                </c:pt>
                <c:pt idx="21">
                  <c:v>8.4800330291101095E-2</c:v>
                </c:pt>
                <c:pt idx="22">
                  <c:v>9.2477804230134159E-2</c:v>
                </c:pt>
                <c:pt idx="23">
                  <c:v>9.5992651720584923E-2</c:v>
                </c:pt>
                <c:pt idx="24">
                  <c:v>9.7863791418142013E-2</c:v>
                </c:pt>
                <c:pt idx="25">
                  <c:v>9.7079354949148683E-2</c:v>
                </c:pt>
                <c:pt idx="26">
                  <c:v>9.600672944111481E-2</c:v>
                </c:pt>
                <c:pt idx="27">
                  <c:v>9.5312330675183687E-2</c:v>
                </c:pt>
                <c:pt idx="28">
                  <c:v>9.3876226720183725E-2</c:v>
                </c:pt>
                <c:pt idx="29">
                  <c:v>9.0340430160421717E-2</c:v>
                </c:pt>
                <c:pt idx="30">
                  <c:v>8.3656269285849919E-2</c:v>
                </c:pt>
                <c:pt idx="31">
                  <c:v>7.5906300830808918E-2</c:v>
                </c:pt>
                <c:pt idx="32">
                  <c:v>6.8371839933636824E-2</c:v>
                </c:pt>
                <c:pt idx="33">
                  <c:v>6.3337477421770483E-2</c:v>
                </c:pt>
                <c:pt idx="34">
                  <c:v>5.9753423030216392E-2</c:v>
                </c:pt>
                <c:pt idx="35">
                  <c:v>5.811874073252199E-2</c:v>
                </c:pt>
                <c:pt idx="36">
                  <c:v>5.6568814248929802E-2</c:v>
                </c:pt>
                <c:pt idx="37">
                  <c:v>5.4548923596999664E-2</c:v>
                </c:pt>
                <c:pt idx="38">
                  <c:v>5.2626197870838574E-2</c:v>
                </c:pt>
                <c:pt idx="39">
                  <c:v>5.0395998802373443E-2</c:v>
                </c:pt>
                <c:pt idx="40">
                  <c:v>4.9344627032975902E-2</c:v>
                </c:pt>
                <c:pt idx="41">
                  <c:v>4.8465348447918825E-2</c:v>
                </c:pt>
              </c:numCache>
            </c:numRef>
          </c:yVal>
          <c:smooth val="1"/>
        </c:ser>
        <c:ser>
          <c:idx val="7"/>
          <c:order val="1"/>
          <c:tx>
            <c:v>GypArc m21</c:v>
          </c:tx>
          <c:marker>
            <c:symbol val="dot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GypArc!$B$9:$B$50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GypArc!$CW$9:$CW$50</c:f>
              <c:numCache>
                <c:formatCode>General</c:formatCode>
                <c:ptCount val="42"/>
                <c:pt idx="0">
                  <c:v>5.3818147270967252E-2</c:v>
                </c:pt>
                <c:pt idx="1">
                  <c:v>6.2395394426884132E-2</c:v>
                </c:pt>
                <c:pt idx="2">
                  <c:v>6.7539936102785039E-2</c:v>
                </c:pt>
                <c:pt idx="3">
                  <c:v>7.4328951256304523E-2</c:v>
                </c:pt>
                <c:pt idx="4">
                  <c:v>7.7772139954755168E-2</c:v>
                </c:pt>
                <c:pt idx="5">
                  <c:v>8.2847397905555814E-2</c:v>
                </c:pt>
                <c:pt idx="6">
                  <c:v>8.2320954426968879E-2</c:v>
                </c:pt>
                <c:pt idx="7">
                  <c:v>8.0291661419788107E-2</c:v>
                </c:pt>
                <c:pt idx="8">
                  <c:v>7.6312294634918995E-2</c:v>
                </c:pt>
                <c:pt idx="9">
                  <c:v>7.3077263046880184E-2</c:v>
                </c:pt>
                <c:pt idx="10">
                  <c:v>6.878992603195358E-2</c:v>
                </c:pt>
                <c:pt idx="11">
                  <c:v>6.3734363073290001E-2</c:v>
                </c:pt>
                <c:pt idx="12">
                  <c:v>5.9303967115029693E-2</c:v>
                </c:pt>
                <c:pt idx="13">
                  <c:v>5.6616195828735297E-2</c:v>
                </c:pt>
                <c:pt idx="14">
                  <c:v>5.5848076608593915E-2</c:v>
                </c:pt>
                <c:pt idx="15">
                  <c:v>5.5068399260049881E-2</c:v>
                </c:pt>
                <c:pt idx="17">
                  <c:v>2.7069691357865674E-2</c:v>
                </c:pt>
                <c:pt idx="18">
                  <c:v>2.6909707713995496E-2</c:v>
                </c:pt>
                <c:pt idx="19">
                  <c:v>2.5333067795056185E-2</c:v>
                </c:pt>
                <c:pt idx="20">
                  <c:v>2.3834257104990892E-2</c:v>
                </c:pt>
                <c:pt idx="21">
                  <c:v>2.3418537481030052E-2</c:v>
                </c:pt>
                <c:pt idx="22">
                  <c:v>2.3807695530192248E-2</c:v>
                </c:pt>
                <c:pt idx="23">
                  <c:v>2.3537328221691942E-2</c:v>
                </c:pt>
                <c:pt idx="24">
                  <c:v>2.2718631419390817E-2</c:v>
                </c:pt>
                <c:pt idx="25">
                  <c:v>2.1926796598323858E-2</c:v>
                </c:pt>
                <c:pt idx="26">
                  <c:v>2.0897542027798404E-2</c:v>
                </c:pt>
                <c:pt idx="27">
                  <c:v>2.0400549258214752E-2</c:v>
                </c:pt>
                <c:pt idx="28">
                  <c:v>2.0252684484912287E-2</c:v>
                </c:pt>
                <c:pt idx="29">
                  <c:v>1.9852268186075789E-2</c:v>
                </c:pt>
                <c:pt idx="30">
                  <c:v>1.9847168896483622E-2</c:v>
                </c:pt>
                <c:pt idx="31">
                  <c:v>2.0089897715263316E-2</c:v>
                </c:pt>
                <c:pt idx="32">
                  <c:v>2.0887523513279264E-2</c:v>
                </c:pt>
                <c:pt idx="33">
                  <c:v>2.0929053166633693E-2</c:v>
                </c:pt>
                <c:pt idx="34">
                  <c:v>2.0466218086896852E-2</c:v>
                </c:pt>
                <c:pt idx="35">
                  <c:v>2.0188274525865416E-2</c:v>
                </c:pt>
                <c:pt idx="36">
                  <c:v>1.9888388524436303E-2</c:v>
                </c:pt>
                <c:pt idx="37">
                  <c:v>1.9918733370784304E-2</c:v>
                </c:pt>
                <c:pt idx="38">
                  <c:v>2.004500041351109E-2</c:v>
                </c:pt>
                <c:pt idx="39">
                  <c:v>2.0021875284811207E-2</c:v>
                </c:pt>
                <c:pt idx="40">
                  <c:v>1.999820338659232E-2</c:v>
                </c:pt>
                <c:pt idx="41">
                  <c:v>2.0047847026942438E-2</c:v>
                </c:pt>
              </c:numCache>
            </c:numRef>
          </c:yVal>
          <c:smooth val="1"/>
        </c:ser>
        <c:ser>
          <c:idx val="0"/>
          <c:order val="2"/>
          <c:tx>
            <c:v>Atacama m21</c:v>
          </c:tx>
          <c:marker>
            <c:symbol val="diamond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Atacama!$B$9:$B$51</c:f>
              <c:numCache>
                <c:formatCode>General</c:formatCode>
                <c:ptCount val="43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8">
                  <c:v>560</c:v>
                </c:pt>
                <c:pt idx="19">
                  <c:v>569.99990000000003</c:v>
                </c:pt>
                <c:pt idx="20">
                  <c:v>580</c:v>
                </c:pt>
                <c:pt idx="21">
                  <c:v>589.99990000000003</c:v>
                </c:pt>
                <c:pt idx="22">
                  <c:v>600</c:v>
                </c:pt>
                <c:pt idx="23">
                  <c:v>609.99990000000003</c:v>
                </c:pt>
                <c:pt idx="24">
                  <c:v>620</c:v>
                </c:pt>
                <c:pt idx="25">
                  <c:v>630.00010000000009</c:v>
                </c:pt>
                <c:pt idx="26">
                  <c:v>640</c:v>
                </c:pt>
                <c:pt idx="27">
                  <c:v>650</c:v>
                </c:pt>
                <c:pt idx="28">
                  <c:v>659.99990000000003</c:v>
                </c:pt>
                <c:pt idx="29">
                  <c:v>670</c:v>
                </c:pt>
                <c:pt idx="30">
                  <c:v>680.00009999999997</c:v>
                </c:pt>
                <c:pt idx="31">
                  <c:v>690.00009999999997</c:v>
                </c:pt>
                <c:pt idx="32">
                  <c:v>700</c:v>
                </c:pt>
                <c:pt idx="33">
                  <c:v>710</c:v>
                </c:pt>
                <c:pt idx="34">
                  <c:v>720</c:v>
                </c:pt>
                <c:pt idx="35">
                  <c:v>730</c:v>
                </c:pt>
                <c:pt idx="36">
                  <c:v>740</c:v>
                </c:pt>
                <c:pt idx="37">
                  <c:v>750</c:v>
                </c:pt>
                <c:pt idx="38">
                  <c:v>760</c:v>
                </c:pt>
                <c:pt idx="39">
                  <c:v>770</c:v>
                </c:pt>
                <c:pt idx="40">
                  <c:v>780.00009999999997</c:v>
                </c:pt>
                <c:pt idx="41">
                  <c:v>790</c:v>
                </c:pt>
                <c:pt idx="42">
                  <c:v>800</c:v>
                </c:pt>
              </c:numCache>
            </c:numRef>
          </c:xVal>
          <c:yVal>
            <c:numRef>
              <c:f>Atacama!$CW$9:$CW$51</c:f>
              <c:numCache>
                <c:formatCode>General</c:formatCode>
                <c:ptCount val="43"/>
                <c:pt idx="0">
                  <c:v>3.0048532698780581E-2</c:v>
                </c:pt>
                <c:pt idx="1">
                  <c:v>3.5375549421047842E-2</c:v>
                </c:pt>
                <c:pt idx="2">
                  <c:v>3.8300037030604799E-2</c:v>
                </c:pt>
                <c:pt idx="3">
                  <c:v>3.7980371221593152E-2</c:v>
                </c:pt>
                <c:pt idx="4">
                  <c:v>3.6822000841330006E-2</c:v>
                </c:pt>
                <c:pt idx="5">
                  <c:v>3.5049157687665609E-2</c:v>
                </c:pt>
                <c:pt idx="6">
                  <c:v>3.3998803449807241E-2</c:v>
                </c:pt>
                <c:pt idx="7">
                  <c:v>3.3358154743774869E-2</c:v>
                </c:pt>
                <c:pt idx="8">
                  <c:v>3.3987432518658059E-2</c:v>
                </c:pt>
                <c:pt idx="9">
                  <c:v>3.3595809212585835E-2</c:v>
                </c:pt>
                <c:pt idx="10">
                  <c:v>3.2557956340811156E-2</c:v>
                </c:pt>
                <c:pt idx="11">
                  <c:v>3.0167275492347212E-2</c:v>
                </c:pt>
                <c:pt idx="12">
                  <c:v>2.822674418390746E-2</c:v>
                </c:pt>
                <c:pt idx="13">
                  <c:v>2.6370855713376887E-2</c:v>
                </c:pt>
                <c:pt idx="14">
                  <c:v>2.4975993189010472E-2</c:v>
                </c:pt>
                <c:pt idx="15">
                  <c:v>2.4034669272616431E-2</c:v>
                </c:pt>
                <c:pt idx="18">
                  <c:v>2.5641118915543916E-2</c:v>
                </c:pt>
                <c:pt idx="19">
                  <c:v>2.4196842510032318E-2</c:v>
                </c:pt>
                <c:pt idx="20">
                  <c:v>2.4567430033189969E-2</c:v>
                </c:pt>
                <c:pt idx="21">
                  <c:v>2.5401546661649399E-2</c:v>
                </c:pt>
                <c:pt idx="22">
                  <c:v>2.6927482975614401E-2</c:v>
                </c:pt>
                <c:pt idx="23">
                  <c:v>2.7090996039139042E-2</c:v>
                </c:pt>
                <c:pt idx="24">
                  <c:v>2.7667324923273597E-2</c:v>
                </c:pt>
                <c:pt idx="25">
                  <c:v>2.6994538410542376E-2</c:v>
                </c:pt>
                <c:pt idx="26">
                  <c:v>2.7889537208593947E-2</c:v>
                </c:pt>
                <c:pt idx="27">
                  <c:v>2.8467931710007732E-2</c:v>
                </c:pt>
                <c:pt idx="28">
                  <c:v>2.9177688950310636E-2</c:v>
                </c:pt>
                <c:pt idx="29">
                  <c:v>2.7658284979771002E-2</c:v>
                </c:pt>
                <c:pt idx="30">
                  <c:v>2.6061810664133749E-2</c:v>
                </c:pt>
                <c:pt idx="31">
                  <c:v>2.3985809707647271E-2</c:v>
                </c:pt>
                <c:pt idx="32">
                  <c:v>2.3010904396979469E-2</c:v>
                </c:pt>
                <c:pt idx="33">
                  <c:v>2.2240272261679347E-2</c:v>
                </c:pt>
                <c:pt idx="34">
                  <c:v>2.1963064213798268E-2</c:v>
                </c:pt>
                <c:pt idx="35">
                  <c:v>2.1738694039049999E-2</c:v>
                </c:pt>
                <c:pt idx="36">
                  <c:v>2.1050366438331098E-2</c:v>
                </c:pt>
                <c:pt idx="37">
                  <c:v>2.0860599076004089E-2</c:v>
                </c:pt>
                <c:pt idx="38">
                  <c:v>2.0201009902899251E-2</c:v>
                </c:pt>
                <c:pt idx="39">
                  <c:v>2.0000049234195471E-2</c:v>
                </c:pt>
                <c:pt idx="40">
                  <c:v>1.9645591464952646E-2</c:v>
                </c:pt>
                <c:pt idx="41">
                  <c:v>1.9846376716475985E-2</c:v>
                </c:pt>
                <c:pt idx="42">
                  <c:v>2.0395966937133247E-2</c:v>
                </c:pt>
              </c:numCache>
            </c:numRef>
          </c:yVal>
          <c:smooth val="1"/>
        </c:ser>
        <c:ser>
          <c:idx val="1"/>
          <c:order val="3"/>
          <c:tx>
            <c:v>Nostoc m41</c:v>
          </c:tx>
          <c:marker>
            <c:symbol val="squar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Nostock!$AN$9:$AN$50</c:f>
                <c:numCache>
                  <c:formatCode>General</c:formatCode>
                  <c:ptCount val="42"/>
                  <c:pt idx="0">
                    <c:v>6.4025392927072444E-3</c:v>
                  </c:pt>
                  <c:pt idx="1">
                    <c:v>2.0278282274710058E-2</c:v>
                  </c:pt>
                  <c:pt idx="2">
                    <c:v>1.9285515104096863E-2</c:v>
                  </c:pt>
                  <c:pt idx="3">
                    <c:v>3.5632318952768167E-3</c:v>
                  </c:pt>
                  <c:pt idx="4">
                    <c:v>2.3326728551304032E-3</c:v>
                  </c:pt>
                  <c:pt idx="5">
                    <c:v>2.4133903873561646E-3</c:v>
                  </c:pt>
                  <c:pt idx="6">
                    <c:v>2.3077377676909371E-3</c:v>
                  </c:pt>
                  <c:pt idx="7">
                    <c:v>2.0512031586261891E-3</c:v>
                  </c:pt>
                  <c:pt idx="8">
                    <c:v>1.6899909904540353E-3</c:v>
                  </c:pt>
                  <c:pt idx="9">
                    <c:v>2.1529343044357952E-3</c:v>
                  </c:pt>
                  <c:pt idx="10">
                    <c:v>2.240437172862307E-3</c:v>
                  </c:pt>
                  <c:pt idx="11">
                    <c:v>2.7522211828635975E-3</c:v>
                  </c:pt>
                  <c:pt idx="12">
                    <c:v>3.3353176025506409E-3</c:v>
                  </c:pt>
                  <c:pt idx="13">
                    <c:v>3.8035330755261739E-3</c:v>
                  </c:pt>
                  <c:pt idx="14">
                    <c:v>1.7975220959538903E-2</c:v>
                  </c:pt>
                  <c:pt idx="15">
                    <c:v>1.7661921279301825E-2</c:v>
                  </c:pt>
                  <c:pt idx="17">
                    <c:v>4.1558915139103484E-3</c:v>
                  </c:pt>
                  <c:pt idx="18">
                    <c:v>6.3350269864249752E-3</c:v>
                  </c:pt>
                  <c:pt idx="19">
                    <c:v>7.1263035527603371E-3</c:v>
                  </c:pt>
                  <c:pt idx="20">
                    <c:v>7.1380210353731589E-3</c:v>
                  </c:pt>
                  <c:pt idx="21">
                    <c:v>7.2958722029560184E-3</c:v>
                  </c:pt>
                  <c:pt idx="22">
                    <c:v>1.310286609424674E-2</c:v>
                  </c:pt>
                  <c:pt idx="23">
                    <c:v>1.6274306060718443E-2</c:v>
                  </c:pt>
                  <c:pt idx="24">
                    <c:v>1.7380159030704483E-2</c:v>
                  </c:pt>
                  <c:pt idx="25">
                    <c:v>1.3147027648420169E-2</c:v>
                  </c:pt>
                  <c:pt idx="26">
                    <c:v>1.5547926997302721E-2</c:v>
                  </c:pt>
                  <c:pt idx="27">
                    <c:v>1.6741390647080266E-2</c:v>
                  </c:pt>
                  <c:pt idx="28">
                    <c:v>1.7314067131763051E-2</c:v>
                  </c:pt>
                  <c:pt idx="29">
                    <c:v>1.6800938155875869E-2</c:v>
                  </c:pt>
                  <c:pt idx="30">
                    <c:v>2.3210776190991149E-2</c:v>
                  </c:pt>
                  <c:pt idx="31">
                    <c:v>2.4022379105302208E-2</c:v>
                  </c:pt>
                  <c:pt idx="32">
                    <c:v>2.2338821992313782E-2</c:v>
                  </c:pt>
                  <c:pt idx="33">
                    <c:v>1.5060099601586056E-2</c:v>
                  </c:pt>
                  <c:pt idx="34">
                    <c:v>1.5244863812080825E-2</c:v>
                  </c:pt>
                  <c:pt idx="35">
                    <c:v>1.4468479454216941E-2</c:v>
                  </c:pt>
                  <c:pt idx="36">
                    <c:v>1.4335953457232499E-2</c:v>
                  </c:pt>
                  <c:pt idx="37">
                    <c:v>1.2135887848056989E-2</c:v>
                  </c:pt>
                  <c:pt idx="38">
                    <c:v>1.1260066231636561E-2</c:v>
                  </c:pt>
                  <c:pt idx="39">
                    <c:v>9.1967434752656708E-3</c:v>
                  </c:pt>
                  <c:pt idx="40">
                    <c:v>9.9058747976804064E-3</c:v>
                  </c:pt>
                  <c:pt idx="41">
                    <c:v>5.9913189437196942E-3</c:v>
                  </c:pt>
                </c:numCache>
              </c:numRef>
            </c:plus>
            <c:minus>
              <c:numRef>
                <c:f>Nostock!$AN$9:$AN$50</c:f>
                <c:numCache>
                  <c:formatCode>General</c:formatCode>
                  <c:ptCount val="42"/>
                  <c:pt idx="0">
                    <c:v>6.4025392927072444E-3</c:v>
                  </c:pt>
                  <c:pt idx="1">
                    <c:v>2.0278282274710058E-2</c:v>
                  </c:pt>
                  <c:pt idx="2">
                    <c:v>1.9285515104096863E-2</c:v>
                  </c:pt>
                  <c:pt idx="3">
                    <c:v>3.5632318952768167E-3</c:v>
                  </c:pt>
                  <c:pt idx="4">
                    <c:v>2.3326728551304032E-3</c:v>
                  </c:pt>
                  <c:pt idx="5">
                    <c:v>2.4133903873561646E-3</c:v>
                  </c:pt>
                  <c:pt idx="6">
                    <c:v>2.3077377676909371E-3</c:v>
                  </c:pt>
                  <c:pt idx="7">
                    <c:v>2.0512031586261891E-3</c:v>
                  </c:pt>
                  <c:pt idx="8">
                    <c:v>1.6899909904540353E-3</c:v>
                  </c:pt>
                  <c:pt idx="9">
                    <c:v>2.1529343044357952E-3</c:v>
                  </c:pt>
                  <c:pt idx="10">
                    <c:v>2.240437172862307E-3</c:v>
                  </c:pt>
                  <c:pt idx="11">
                    <c:v>2.7522211828635975E-3</c:v>
                  </c:pt>
                  <c:pt idx="12">
                    <c:v>3.3353176025506409E-3</c:v>
                  </c:pt>
                  <c:pt idx="13">
                    <c:v>3.8035330755261739E-3</c:v>
                  </c:pt>
                  <c:pt idx="14">
                    <c:v>1.7975220959538903E-2</c:v>
                  </c:pt>
                  <c:pt idx="15">
                    <c:v>1.7661921279301825E-2</c:v>
                  </c:pt>
                  <c:pt idx="17">
                    <c:v>4.1558915139103484E-3</c:v>
                  </c:pt>
                  <c:pt idx="18">
                    <c:v>6.3350269864249752E-3</c:v>
                  </c:pt>
                  <c:pt idx="19">
                    <c:v>7.1263035527603371E-3</c:v>
                  </c:pt>
                  <c:pt idx="20">
                    <c:v>7.1380210353731589E-3</c:v>
                  </c:pt>
                  <c:pt idx="21">
                    <c:v>7.2958722029560184E-3</c:v>
                  </c:pt>
                  <c:pt idx="22">
                    <c:v>1.310286609424674E-2</c:v>
                  </c:pt>
                  <c:pt idx="23">
                    <c:v>1.6274306060718443E-2</c:v>
                  </c:pt>
                  <c:pt idx="24">
                    <c:v>1.7380159030704483E-2</c:v>
                  </c:pt>
                  <c:pt idx="25">
                    <c:v>1.3147027648420169E-2</c:v>
                  </c:pt>
                  <c:pt idx="26">
                    <c:v>1.5547926997302721E-2</c:v>
                  </c:pt>
                  <c:pt idx="27">
                    <c:v>1.6741390647080266E-2</c:v>
                  </c:pt>
                  <c:pt idx="28">
                    <c:v>1.7314067131763051E-2</c:v>
                  </c:pt>
                  <c:pt idx="29">
                    <c:v>1.6800938155875869E-2</c:v>
                  </c:pt>
                  <c:pt idx="30">
                    <c:v>2.3210776190991149E-2</c:v>
                  </c:pt>
                  <c:pt idx="31">
                    <c:v>2.4022379105302208E-2</c:v>
                  </c:pt>
                  <c:pt idx="32">
                    <c:v>2.2338821992313782E-2</c:v>
                  </c:pt>
                  <c:pt idx="33">
                    <c:v>1.5060099601586056E-2</c:v>
                  </c:pt>
                  <c:pt idx="34">
                    <c:v>1.5244863812080825E-2</c:v>
                  </c:pt>
                  <c:pt idx="35">
                    <c:v>1.4468479454216941E-2</c:v>
                  </c:pt>
                  <c:pt idx="36">
                    <c:v>1.4335953457232499E-2</c:v>
                  </c:pt>
                  <c:pt idx="37">
                    <c:v>1.2135887848056989E-2</c:v>
                  </c:pt>
                  <c:pt idx="38">
                    <c:v>1.1260066231636561E-2</c:v>
                  </c:pt>
                  <c:pt idx="39">
                    <c:v>9.1967434752656708E-3</c:v>
                  </c:pt>
                  <c:pt idx="40">
                    <c:v>9.9058747976804064E-3</c:v>
                  </c:pt>
                  <c:pt idx="41">
                    <c:v>5.9913189437196942E-3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Nostock!$B$9:$B$50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Nostock!$CN$9:$CN$50</c:f>
              <c:numCache>
                <c:formatCode>General</c:formatCode>
                <c:ptCount val="42"/>
                <c:pt idx="0">
                  <c:v>3.5324957105787647E-2</c:v>
                </c:pt>
                <c:pt idx="1">
                  <c:v>4.2593545139956002E-2</c:v>
                </c:pt>
                <c:pt idx="2">
                  <c:v>4.8248859324430765E-2</c:v>
                </c:pt>
                <c:pt idx="3">
                  <c:v>5.6439496069136424E-2</c:v>
                </c:pt>
                <c:pt idx="4">
                  <c:v>5.9823803246167713E-2</c:v>
                </c:pt>
                <c:pt idx="5">
                  <c:v>6.4563059426341551E-2</c:v>
                </c:pt>
                <c:pt idx="6">
                  <c:v>6.4236502440738932E-2</c:v>
                </c:pt>
                <c:pt idx="7">
                  <c:v>6.1279472135468395E-2</c:v>
                </c:pt>
                <c:pt idx="8">
                  <c:v>5.7160768459172027E-2</c:v>
                </c:pt>
                <c:pt idx="9">
                  <c:v>5.3536817217415357E-2</c:v>
                </c:pt>
                <c:pt idx="10">
                  <c:v>5.1348874448735392E-2</c:v>
                </c:pt>
                <c:pt idx="11">
                  <c:v>4.8051664620988734E-2</c:v>
                </c:pt>
                <c:pt idx="12">
                  <c:v>4.5939816292600945E-2</c:v>
                </c:pt>
                <c:pt idx="13">
                  <c:v>4.1978599865310405E-2</c:v>
                </c:pt>
                <c:pt idx="14">
                  <c:v>3.9320868529916016E-2</c:v>
                </c:pt>
                <c:pt idx="15">
                  <c:v>3.6287733681421089E-2</c:v>
                </c:pt>
                <c:pt idx="17">
                  <c:v>3.1180497342347378E-2</c:v>
                </c:pt>
                <c:pt idx="18">
                  <c:v>3.018307717903889E-2</c:v>
                </c:pt>
                <c:pt idx="19">
                  <c:v>3.0058682027670251E-2</c:v>
                </c:pt>
                <c:pt idx="20">
                  <c:v>3.2272953678732202E-2</c:v>
                </c:pt>
                <c:pt idx="21">
                  <c:v>3.4686735218236099E-2</c:v>
                </c:pt>
                <c:pt idx="22">
                  <c:v>3.7710437883683612E-2</c:v>
                </c:pt>
                <c:pt idx="23">
                  <c:v>3.7581366285279486E-2</c:v>
                </c:pt>
                <c:pt idx="24">
                  <c:v>3.8644685393728145E-2</c:v>
                </c:pt>
                <c:pt idx="25">
                  <c:v>3.7778087448457211E-2</c:v>
                </c:pt>
                <c:pt idx="26">
                  <c:v>3.68728844680472E-2</c:v>
                </c:pt>
                <c:pt idx="27">
                  <c:v>3.6366887485872842E-2</c:v>
                </c:pt>
                <c:pt idx="28">
                  <c:v>3.5309343114737476E-2</c:v>
                </c:pt>
                <c:pt idx="29">
                  <c:v>3.4605546682097227E-2</c:v>
                </c:pt>
                <c:pt idx="30">
                  <c:v>3.2278107874250457E-2</c:v>
                </c:pt>
                <c:pt idx="31">
                  <c:v>3.0367042769939692E-2</c:v>
                </c:pt>
                <c:pt idx="32">
                  <c:v>2.7834043314984371E-2</c:v>
                </c:pt>
                <c:pt idx="33">
                  <c:v>2.6433003636382606E-2</c:v>
                </c:pt>
                <c:pt idx="34">
                  <c:v>2.4572058547088788E-2</c:v>
                </c:pt>
                <c:pt idx="35">
                  <c:v>2.3456586076724888E-2</c:v>
                </c:pt>
                <c:pt idx="36">
                  <c:v>2.2636576655849738E-2</c:v>
                </c:pt>
                <c:pt idx="37">
                  <c:v>2.236042332487307E-2</c:v>
                </c:pt>
                <c:pt idx="38">
                  <c:v>2.1796136183484881E-2</c:v>
                </c:pt>
                <c:pt idx="39">
                  <c:v>2.1276549959823837E-2</c:v>
                </c:pt>
                <c:pt idx="40">
                  <c:v>2.0588515259747434E-2</c:v>
                </c:pt>
                <c:pt idx="41">
                  <c:v>1.9897398261392821E-2</c:v>
                </c:pt>
              </c:numCache>
            </c:numRef>
          </c:yVal>
          <c:smooth val="1"/>
        </c:ser>
        <c:ser>
          <c:idx val="3"/>
          <c:order val="4"/>
          <c:tx>
            <c:v>GypArc m41</c:v>
          </c:tx>
          <c:marker>
            <c:symbol val="x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GypArc!$B$9:$B$50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GypArc!$CN$9:$CN$50</c:f>
              <c:numCache>
                <c:formatCode>General</c:formatCode>
                <c:ptCount val="42"/>
                <c:pt idx="0">
                  <c:v>2.2310618205812288E-2</c:v>
                </c:pt>
                <c:pt idx="1">
                  <c:v>2.8112716590853151E-2</c:v>
                </c:pt>
                <c:pt idx="2">
                  <c:v>3.1475574112022238E-2</c:v>
                </c:pt>
                <c:pt idx="3">
                  <c:v>3.6537187014982202E-2</c:v>
                </c:pt>
                <c:pt idx="4">
                  <c:v>3.7959078817494198E-2</c:v>
                </c:pt>
                <c:pt idx="5">
                  <c:v>4.1759826734882467E-2</c:v>
                </c:pt>
                <c:pt idx="6">
                  <c:v>4.1232140811829479E-2</c:v>
                </c:pt>
                <c:pt idx="7">
                  <c:v>4.1478407412872495E-2</c:v>
                </c:pt>
                <c:pt idx="8">
                  <c:v>3.9193748187019151E-2</c:v>
                </c:pt>
                <c:pt idx="9">
                  <c:v>3.7913176858971692E-2</c:v>
                </c:pt>
                <c:pt idx="10">
                  <c:v>3.436810352165439E-2</c:v>
                </c:pt>
                <c:pt idx="11">
                  <c:v>3.1589926568463704E-2</c:v>
                </c:pt>
                <c:pt idx="12">
                  <c:v>2.9114646267973592E-2</c:v>
                </c:pt>
                <c:pt idx="13">
                  <c:v>2.7752124925534541E-2</c:v>
                </c:pt>
                <c:pt idx="14">
                  <c:v>2.5565267890043712E-2</c:v>
                </c:pt>
                <c:pt idx="15">
                  <c:v>2.2052354877879148E-2</c:v>
                </c:pt>
                <c:pt idx="17">
                  <c:v>1.1767996607748405E-2</c:v>
                </c:pt>
                <c:pt idx="18">
                  <c:v>1.1926340004331995E-2</c:v>
                </c:pt>
                <c:pt idx="19">
                  <c:v>1.1172360378462441E-2</c:v>
                </c:pt>
                <c:pt idx="20">
                  <c:v>1.0045639268241771E-2</c:v>
                </c:pt>
                <c:pt idx="21">
                  <c:v>9.5961649537347673E-3</c:v>
                </c:pt>
                <c:pt idx="22">
                  <c:v>9.9382939216622734E-3</c:v>
                </c:pt>
                <c:pt idx="23">
                  <c:v>9.9492569878409359E-3</c:v>
                </c:pt>
                <c:pt idx="24">
                  <c:v>9.7470734458571327E-3</c:v>
                </c:pt>
                <c:pt idx="25">
                  <c:v>9.0041422561805227E-3</c:v>
                </c:pt>
                <c:pt idx="26">
                  <c:v>8.4913520791984748E-3</c:v>
                </c:pt>
                <c:pt idx="27">
                  <c:v>7.9492436740887101E-3</c:v>
                </c:pt>
                <c:pt idx="28">
                  <c:v>8.1002411210216712E-3</c:v>
                </c:pt>
                <c:pt idx="29">
                  <c:v>7.8459432198642494E-3</c:v>
                </c:pt>
                <c:pt idx="30">
                  <c:v>7.9667340851700841E-3</c:v>
                </c:pt>
                <c:pt idx="31">
                  <c:v>7.8087742603781323E-3</c:v>
                </c:pt>
                <c:pt idx="32">
                  <c:v>8.1064881390992809E-3</c:v>
                </c:pt>
                <c:pt idx="33">
                  <c:v>8.0359405691473387E-3</c:v>
                </c:pt>
                <c:pt idx="34">
                  <c:v>7.8369348074522911E-3</c:v>
                </c:pt>
                <c:pt idx="35">
                  <c:v>7.7194544015097982E-3</c:v>
                </c:pt>
                <c:pt idx="36">
                  <c:v>7.3229831118662714E-3</c:v>
                </c:pt>
                <c:pt idx="37">
                  <c:v>7.0802510660027641E-3</c:v>
                </c:pt>
                <c:pt idx="38">
                  <c:v>7.049708345566911E-3</c:v>
                </c:pt>
                <c:pt idx="39">
                  <c:v>7.1496473422982118E-3</c:v>
                </c:pt>
                <c:pt idx="40">
                  <c:v>7.1907406311444424E-3</c:v>
                </c:pt>
                <c:pt idx="41">
                  <c:v>7.0808303751787394E-3</c:v>
                </c:pt>
              </c:numCache>
            </c:numRef>
          </c:yVal>
          <c:smooth val="1"/>
        </c:ser>
        <c:ser>
          <c:idx val="4"/>
          <c:order val="5"/>
          <c:tx>
            <c:v>Atacama m41</c:v>
          </c:tx>
          <c:marker>
            <c:symbol val="star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Atacama!$B$9:$B$51</c:f>
              <c:numCache>
                <c:formatCode>General</c:formatCode>
                <c:ptCount val="43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8">
                  <c:v>560</c:v>
                </c:pt>
                <c:pt idx="19">
                  <c:v>569.99990000000003</c:v>
                </c:pt>
                <c:pt idx="20">
                  <c:v>580</c:v>
                </c:pt>
                <c:pt idx="21">
                  <c:v>589.99990000000003</c:v>
                </c:pt>
                <c:pt idx="22">
                  <c:v>600</c:v>
                </c:pt>
                <c:pt idx="23">
                  <c:v>609.99990000000003</c:v>
                </c:pt>
                <c:pt idx="24">
                  <c:v>620</c:v>
                </c:pt>
                <c:pt idx="25">
                  <c:v>630.00010000000009</c:v>
                </c:pt>
                <c:pt idx="26">
                  <c:v>640</c:v>
                </c:pt>
                <c:pt idx="27">
                  <c:v>650</c:v>
                </c:pt>
                <c:pt idx="28">
                  <c:v>659.99990000000003</c:v>
                </c:pt>
                <c:pt idx="29">
                  <c:v>670</c:v>
                </c:pt>
                <c:pt idx="30">
                  <c:v>680.00009999999997</c:v>
                </c:pt>
                <c:pt idx="31">
                  <c:v>690.00009999999997</c:v>
                </c:pt>
                <c:pt idx="32">
                  <c:v>700</c:v>
                </c:pt>
                <c:pt idx="33">
                  <c:v>710</c:v>
                </c:pt>
                <c:pt idx="34">
                  <c:v>720</c:v>
                </c:pt>
                <c:pt idx="35">
                  <c:v>730</c:v>
                </c:pt>
                <c:pt idx="36">
                  <c:v>740</c:v>
                </c:pt>
                <c:pt idx="37">
                  <c:v>750</c:v>
                </c:pt>
                <c:pt idx="38">
                  <c:v>760</c:v>
                </c:pt>
                <c:pt idx="39">
                  <c:v>770</c:v>
                </c:pt>
                <c:pt idx="40">
                  <c:v>780.00009999999997</c:v>
                </c:pt>
                <c:pt idx="41">
                  <c:v>790</c:v>
                </c:pt>
                <c:pt idx="42">
                  <c:v>800</c:v>
                </c:pt>
              </c:numCache>
            </c:numRef>
          </c:xVal>
          <c:yVal>
            <c:numRef>
              <c:f>Atacama!$CN$9:$CN$51</c:f>
              <c:numCache>
                <c:formatCode>General</c:formatCode>
                <c:ptCount val="43"/>
                <c:pt idx="0">
                  <c:v>1.1871521882984307E-2</c:v>
                </c:pt>
                <c:pt idx="1">
                  <c:v>1.6303651222307421E-2</c:v>
                </c:pt>
                <c:pt idx="2">
                  <c:v>1.9185881973565827E-2</c:v>
                </c:pt>
                <c:pt idx="3">
                  <c:v>1.9205568971590661E-2</c:v>
                </c:pt>
                <c:pt idx="4">
                  <c:v>1.8810520837664668E-2</c:v>
                </c:pt>
                <c:pt idx="5">
                  <c:v>1.7807556962461609E-2</c:v>
                </c:pt>
                <c:pt idx="6">
                  <c:v>1.7804023118332558E-2</c:v>
                </c:pt>
                <c:pt idx="7">
                  <c:v>1.7263183553034404E-2</c:v>
                </c:pt>
                <c:pt idx="8">
                  <c:v>1.7358010081281697E-2</c:v>
                </c:pt>
                <c:pt idx="9">
                  <c:v>1.7142203624437205E-2</c:v>
                </c:pt>
                <c:pt idx="10">
                  <c:v>1.6811546095635406E-2</c:v>
                </c:pt>
                <c:pt idx="11">
                  <c:v>1.5744298747434767E-2</c:v>
                </c:pt>
                <c:pt idx="12">
                  <c:v>1.4819872824224652E-2</c:v>
                </c:pt>
                <c:pt idx="13">
                  <c:v>1.3236152857875425E-2</c:v>
                </c:pt>
                <c:pt idx="14">
                  <c:v>1.257434799269954E-2</c:v>
                </c:pt>
                <c:pt idx="15">
                  <c:v>1.2606645455763101E-2</c:v>
                </c:pt>
                <c:pt idx="18">
                  <c:v>1.0984395833181641E-2</c:v>
                </c:pt>
                <c:pt idx="19">
                  <c:v>1.0271399290706865E-2</c:v>
                </c:pt>
                <c:pt idx="20">
                  <c:v>1.0633788205204803E-2</c:v>
                </c:pt>
                <c:pt idx="21">
                  <c:v>1.1102794145667994E-2</c:v>
                </c:pt>
                <c:pt idx="22">
                  <c:v>1.1773134577445271E-2</c:v>
                </c:pt>
                <c:pt idx="23">
                  <c:v>1.1582611221379281E-2</c:v>
                </c:pt>
                <c:pt idx="24">
                  <c:v>1.1838323986111393E-2</c:v>
                </c:pt>
                <c:pt idx="25">
                  <c:v>1.1217341193345999E-2</c:v>
                </c:pt>
                <c:pt idx="26">
                  <c:v>1.1536886563098731E-2</c:v>
                </c:pt>
                <c:pt idx="27">
                  <c:v>1.1544939784963442E-2</c:v>
                </c:pt>
                <c:pt idx="28">
                  <c:v>1.184973732554428E-2</c:v>
                </c:pt>
                <c:pt idx="29">
                  <c:v>1.1140933821918927E-2</c:v>
                </c:pt>
                <c:pt idx="30">
                  <c:v>1.0376353296226404E-2</c:v>
                </c:pt>
                <c:pt idx="31">
                  <c:v>9.6232579028823796E-3</c:v>
                </c:pt>
                <c:pt idx="32">
                  <c:v>9.300130011776658E-3</c:v>
                </c:pt>
                <c:pt idx="33">
                  <c:v>9.0599969094550814E-3</c:v>
                </c:pt>
                <c:pt idx="34">
                  <c:v>8.8305994588740687E-3</c:v>
                </c:pt>
                <c:pt idx="35">
                  <c:v>8.6367163880961047E-3</c:v>
                </c:pt>
                <c:pt idx="36">
                  <c:v>8.2491526464867574E-3</c:v>
                </c:pt>
                <c:pt idx="37">
                  <c:v>8.1344225385084588E-3</c:v>
                </c:pt>
                <c:pt idx="38">
                  <c:v>7.5713287407622861E-3</c:v>
                </c:pt>
                <c:pt idx="39">
                  <c:v>7.3686347788521397E-3</c:v>
                </c:pt>
                <c:pt idx="40">
                  <c:v>6.9614899770109916E-3</c:v>
                </c:pt>
                <c:pt idx="41">
                  <c:v>7.0720494743044503E-3</c:v>
                </c:pt>
                <c:pt idx="42">
                  <c:v>7.4235823198502996E-3</c:v>
                </c:pt>
              </c:numCache>
            </c:numRef>
          </c:yVal>
          <c:smooth val="1"/>
        </c:ser>
        <c:ser>
          <c:idx val="5"/>
          <c:order val="6"/>
          <c:tx>
            <c:v>B m41</c:v>
          </c:tx>
          <c:marker>
            <c:symbol val="circ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Beer1!$B$9:$B$50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Beer1!$CN$9:$CN$50</c:f>
              <c:numCache>
                <c:formatCode>General</c:formatCode>
                <c:ptCount val="42"/>
                <c:pt idx="0">
                  <c:v>3.5685707700374214E-2</c:v>
                </c:pt>
                <c:pt idx="1">
                  <c:v>3.5535336913837486E-2</c:v>
                </c:pt>
                <c:pt idx="2">
                  <c:v>3.7163356361184591E-2</c:v>
                </c:pt>
                <c:pt idx="3">
                  <c:v>3.9156874152693352E-2</c:v>
                </c:pt>
                <c:pt idx="4">
                  <c:v>4.0230055593571075E-2</c:v>
                </c:pt>
                <c:pt idx="5">
                  <c:v>3.962649870718378E-2</c:v>
                </c:pt>
                <c:pt idx="6">
                  <c:v>3.8532430627309655E-2</c:v>
                </c:pt>
                <c:pt idx="7">
                  <c:v>3.8663559285920114E-2</c:v>
                </c:pt>
                <c:pt idx="8">
                  <c:v>3.8442080283890241E-2</c:v>
                </c:pt>
                <c:pt idx="9">
                  <c:v>3.7175527853830152E-2</c:v>
                </c:pt>
                <c:pt idx="10">
                  <c:v>3.3742786403276194E-2</c:v>
                </c:pt>
                <c:pt idx="11">
                  <c:v>3.0992479867594888E-2</c:v>
                </c:pt>
                <c:pt idx="12">
                  <c:v>2.8445356493071238E-2</c:v>
                </c:pt>
                <c:pt idx="13">
                  <c:v>2.7486049394853211E-2</c:v>
                </c:pt>
                <c:pt idx="14">
                  <c:v>2.4104932757988293E-2</c:v>
                </c:pt>
                <c:pt idx="15">
                  <c:v>1.9700388859525304E-2</c:v>
                </c:pt>
                <c:pt idx="17">
                  <c:v>7.1655670277422203E-3</c:v>
                </c:pt>
                <c:pt idx="18">
                  <c:v>8.1401292436309829E-3</c:v>
                </c:pt>
                <c:pt idx="19">
                  <c:v>8.9844814682602768E-3</c:v>
                </c:pt>
                <c:pt idx="20">
                  <c:v>8.4932273825792728E-3</c:v>
                </c:pt>
                <c:pt idx="21">
                  <c:v>8.9341626714347904E-3</c:v>
                </c:pt>
                <c:pt idx="22">
                  <c:v>8.3599829997347726E-3</c:v>
                </c:pt>
                <c:pt idx="23">
                  <c:v>8.4368040106189042E-3</c:v>
                </c:pt>
                <c:pt idx="24">
                  <c:v>7.7231559903647917E-3</c:v>
                </c:pt>
                <c:pt idx="25">
                  <c:v>8.0584196111497895E-3</c:v>
                </c:pt>
                <c:pt idx="26">
                  <c:v>8.6227032483659361E-3</c:v>
                </c:pt>
                <c:pt idx="27">
                  <c:v>9.3137165361208731E-3</c:v>
                </c:pt>
                <c:pt idx="28">
                  <c:v>9.7711841456817727E-3</c:v>
                </c:pt>
                <c:pt idx="29">
                  <c:v>9.2407313427936531E-3</c:v>
                </c:pt>
                <c:pt idx="30">
                  <c:v>7.9634251016212007E-3</c:v>
                </c:pt>
                <c:pt idx="31">
                  <c:v>6.1753822900399514E-3</c:v>
                </c:pt>
                <c:pt idx="32">
                  <c:v>5.1122863802037007E-3</c:v>
                </c:pt>
                <c:pt idx="33">
                  <c:v>4.50097518432229E-3</c:v>
                </c:pt>
                <c:pt idx="34">
                  <c:v>4.2158204001043423E-3</c:v>
                </c:pt>
                <c:pt idx="35">
                  <c:v>4.0725906633357544E-3</c:v>
                </c:pt>
                <c:pt idx="36">
                  <c:v>3.7266544471196692E-3</c:v>
                </c:pt>
                <c:pt idx="37">
                  <c:v>3.5964924077974418E-3</c:v>
                </c:pt>
                <c:pt idx="38">
                  <c:v>3.3420578156366692E-3</c:v>
                </c:pt>
                <c:pt idx="39">
                  <c:v>3.4589700423448212E-3</c:v>
                </c:pt>
                <c:pt idx="40">
                  <c:v>3.2414804933390282E-3</c:v>
                </c:pt>
                <c:pt idx="41">
                  <c:v>3.0917308251859487E-3</c:v>
                </c:pt>
              </c:numCache>
            </c:numRef>
          </c:yVal>
          <c:smooth val="1"/>
        </c:ser>
        <c:ser>
          <c:idx val="6"/>
          <c:order val="7"/>
          <c:tx>
            <c:v>B m21</c:v>
          </c:tx>
          <c:marker>
            <c:symbol val="plus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Beer1!$B$9:$B$50</c:f>
              <c:numCache>
                <c:formatCode>General</c:formatCode>
                <c:ptCount val="42"/>
                <c:pt idx="0">
                  <c:v>350</c:v>
                </c:pt>
                <c:pt idx="1">
                  <c:v>360</c:v>
                </c:pt>
                <c:pt idx="2">
                  <c:v>370</c:v>
                </c:pt>
                <c:pt idx="3">
                  <c:v>380</c:v>
                </c:pt>
                <c:pt idx="4">
                  <c:v>390</c:v>
                </c:pt>
                <c:pt idx="5">
                  <c:v>400</c:v>
                </c:pt>
                <c:pt idx="6">
                  <c:v>409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460</c:v>
                </c:pt>
                <c:pt idx="12">
                  <c:v>469.99990000000003</c:v>
                </c:pt>
                <c:pt idx="13">
                  <c:v>479</c:v>
                </c:pt>
                <c:pt idx="14">
                  <c:v>490</c:v>
                </c:pt>
                <c:pt idx="15">
                  <c:v>500</c:v>
                </c:pt>
                <c:pt idx="17">
                  <c:v>560</c:v>
                </c:pt>
                <c:pt idx="18">
                  <c:v>569.99990000000003</c:v>
                </c:pt>
                <c:pt idx="19">
                  <c:v>580</c:v>
                </c:pt>
                <c:pt idx="20">
                  <c:v>589.99990000000003</c:v>
                </c:pt>
                <c:pt idx="21">
                  <c:v>600</c:v>
                </c:pt>
                <c:pt idx="22">
                  <c:v>609.99990000000003</c:v>
                </c:pt>
                <c:pt idx="23">
                  <c:v>620</c:v>
                </c:pt>
                <c:pt idx="24">
                  <c:v>630.00010000000009</c:v>
                </c:pt>
                <c:pt idx="25">
                  <c:v>640</c:v>
                </c:pt>
                <c:pt idx="26">
                  <c:v>650</c:v>
                </c:pt>
                <c:pt idx="27">
                  <c:v>659.99990000000003</c:v>
                </c:pt>
                <c:pt idx="28">
                  <c:v>670</c:v>
                </c:pt>
                <c:pt idx="29">
                  <c:v>680.00009999999997</c:v>
                </c:pt>
                <c:pt idx="30">
                  <c:v>690.00009999999997</c:v>
                </c:pt>
                <c:pt idx="31">
                  <c:v>700</c:v>
                </c:pt>
                <c:pt idx="32">
                  <c:v>710</c:v>
                </c:pt>
                <c:pt idx="33">
                  <c:v>720</c:v>
                </c:pt>
                <c:pt idx="34">
                  <c:v>730</c:v>
                </c:pt>
                <c:pt idx="35">
                  <c:v>740</c:v>
                </c:pt>
                <c:pt idx="36">
                  <c:v>750</c:v>
                </c:pt>
                <c:pt idx="37">
                  <c:v>760</c:v>
                </c:pt>
                <c:pt idx="38">
                  <c:v>770</c:v>
                </c:pt>
                <c:pt idx="39">
                  <c:v>780.00009999999997</c:v>
                </c:pt>
                <c:pt idx="40">
                  <c:v>790</c:v>
                </c:pt>
                <c:pt idx="41">
                  <c:v>800</c:v>
                </c:pt>
              </c:numCache>
            </c:numRef>
          </c:xVal>
          <c:yVal>
            <c:numRef>
              <c:f>Beer1!$CW$9:$CW$50</c:f>
              <c:numCache>
                <c:formatCode>General</c:formatCode>
                <c:ptCount val="42"/>
                <c:pt idx="0">
                  <c:v>7.0876823863215893E-2</c:v>
                </c:pt>
                <c:pt idx="1">
                  <c:v>7.0463447836098606E-2</c:v>
                </c:pt>
                <c:pt idx="2">
                  <c:v>7.2562372291983784E-2</c:v>
                </c:pt>
                <c:pt idx="3">
                  <c:v>7.4985706396425711E-2</c:v>
                </c:pt>
                <c:pt idx="4">
                  <c:v>7.7877160333537823E-2</c:v>
                </c:pt>
                <c:pt idx="5">
                  <c:v>7.7955983461512418E-2</c:v>
                </c:pt>
                <c:pt idx="6">
                  <c:v>7.7972987416260894E-2</c:v>
                </c:pt>
                <c:pt idx="7">
                  <c:v>7.6815545462682766E-2</c:v>
                </c:pt>
                <c:pt idx="8">
                  <c:v>7.5415568794143406E-2</c:v>
                </c:pt>
                <c:pt idx="9">
                  <c:v>7.1785560501073847E-2</c:v>
                </c:pt>
                <c:pt idx="10">
                  <c:v>6.6930800517430486E-2</c:v>
                </c:pt>
                <c:pt idx="11">
                  <c:v>6.4881249036037023E-2</c:v>
                </c:pt>
                <c:pt idx="12">
                  <c:v>6.1151134506148334E-2</c:v>
                </c:pt>
                <c:pt idx="13">
                  <c:v>5.870150378568214E-2</c:v>
                </c:pt>
                <c:pt idx="14">
                  <c:v>5.0180589422712453E-2</c:v>
                </c:pt>
                <c:pt idx="15">
                  <c:v>4.1498739076087407E-2</c:v>
                </c:pt>
                <c:pt idx="17">
                  <c:v>1.6141710336583334E-2</c:v>
                </c:pt>
                <c:pt idx="18">
                  <c:v>1.8449288371361453E-2</c:v>
                </c:pt>
                <c:pt idx="19">
                  <c:v>1.9865553094780716E-2</c:v>
                </c:pt>
                <c:pt idx="20">
                  <c:v>1.8355330668541999E-2</c:v>
                </c:pt>
                <c:pt idx="21">
                  <c:v>1.8450569247707289E-2</c:v>
                </c:pt>
                <c:pt idx="22">
                  <c:v>1.8123487239275336E-2</c:v>
                </c:pt>
                <c:pt idx="23">
                  <c:v>1.80694304746781E-2</c:v>
                </c:pt>
                <c:pt idx="24">
                  <c:v>1.7896903738407417E-2</c:v>
                </c:pt>
                <c:pt idx="25">
                  <c:v>1.8771286797071979E-2</c:v>
                </c:pt>
                <c:pt idx="26">
                  <c:v>2.0682999953274411E-2</c:v>
                </c:pt>
                <c:pt idx="27">
                  <c:v>2.2365541598432331E-2</c:v>
                </c:pt>
                <c:pt idx="28">
                  <c:v>2.2892248882908153E-2</c:v>
                </c:pt>
                <c:pt idx="29">
                  <c:v>2.2044028790029611E-2</c:v>
                </c:pt>
                <c:pt idx="30">
                  <c:v>1.8657733025800181E-2</c:v>
                </c:pt>
                <c:pt idx="31">
                  <c:v>1.4748531970714417E-2</c:v>
                </c:pt>
                <c:pt idx="32">
                  <c:v>1.1991585548714328E-2</c:v>
                </c:pt>
                <c:pt idx="33">
                  <c:v>1.0969618101390168E-2</c:v>
                </c:pt>
                <c:pt idx="34">
                  <c:v>1.0471895755562293E-2</c:v>
                </c:pt>
                <c:pt idx="35">
                  <c:v>1.0498750872163573E-2</c:v>
                </c:pt>
                <c:pt idx="36">
                  <c:v>9.5683860957285344E-3</c:v>
                </c:pt>
                <c:pt idx="37">
                  <c:v>9.2685556775365004E-3</c:v>
                </c:pt>
                <c:pt idx="38">
                  <c:v>8.7034044436288711E-3</c:v>
                </c:pt>
                <c:pt idx="39">
                  <c:v>9.1475262459929547E-3</c:v>
                </c:pt>
                <c:pt idx="40">
                  <c:v>8.9000854823111531E-3</c:v>
                </c:pt>
                <c:pt idx="41">
                  <c:v>8.7499457626034911E-3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00384"/>
        <c:axId val="54803456"/>
      </c:scatterChart>
      <c:valAx>
        <c:axId val="54800384"/>
        <c:scaling>
          <c:orientation val="minMax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 [nm]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54803456"/>
        <c:crosses val="autoZero"/>
        <c:crossBetween val="midCat"/>
        <c:minorUnit val="10"/>
      </c:valAx>
      <c:valAx>
        <c:axId val="54803456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Scattering</a:t>
                </a:r>
                <a:r>
                  <a:rPr lang="en-US" baseline="0"/>
                  <a:t> Coefficient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54800384"/>
        <c:crosses val="autoZero"/>
        <c:crossBetween val="midCat"/>
      </c:valAx>
      <c:spPr>
        <a:ln>
          <a:solidFill>
            <a:sysClr val="windowText" lastClr="000000">
              <a:lumMod val="95000"/>
              <a:lumOff val="5000"/>
            </a:sysClr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/>
              <a:t>Total Rel.</a:t>
            </a:r>
            <a:r>
              <a:rPr lang="en-GB" baseline="0" dirty="0"/>
              <a:t> Scattering </a:t>
            </a:r>
            <a:endParaRPr lang="en-GB" dirty="0"/>
          </a:p>
        </c:rich>
      </c:tx>
      <c:layout>
        <c:manualLayout>
          <c:xMode val="edge"/>
          <c:yMode val="edge"/>
          <c:x val="0.23988938637572352"/>
          <c:y val="2.0752269779507136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Rock D</c:v>
          </c:tx>
          <c:marker>
            <c:symbol val="diamond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'Rock D'!$B$26:$B$38</c:f>
              <c:numCache>
                <c:formatCode>General</c:formatCode>
                <c:ptCount val="13"/>
                <c:pt idx="0">
                  <c:v>560</c:v>
                </c:pt>
                <c:pt idx="1">
                  <c:v>580</c:v>
                </c:pt>
                <c:pt idx="2">
                  <c:v>600</c:v>
                </c:pt>
                <c:pt idx="3">
                  <c:v>620</c:v>
                </c:pt>
                <c:pt idx="4">
                  <c:v>640</c:v>
                </c:pt>
                <c:pt idx="5">
                  <c:v>659.99990000000003</c:v>
                </c:pt>
                <c:pt idx="6">
                  <c:v>680.00009999999997</c:v>
                </c:pt>
                <c:pt idx="7">
                  <c:v>700</c:v>
                </c:pt>
                <c:pt idx="8">
                  <c:v>720</c:v>
                </c:pt>
                <c:pt idx="9">
                  <c:v>740</c:v>
                </c:pt>
                <c:pt idx="10">
                  <c:v>760</c:v>
                </c:pt>
                <c:pt idx="11">
                  <c:v>780.00009999999997</c:v>
                </c:pt>
                <c:pt idx="12">
                  <c:v>800</c:v>
                </c:pt>
              </c:numCache>
            </c:numRef>
          </c:xVal>
          <c:yVal>
            <c:numRef>
              <c:f>'Rock D'!$F$26:$F$38</c:f>
              <c:numCache>
                <c:formatCode>General</c:formatCode>
                <c:ptCount val="13"/>
                <c:pt idx="0">
                  <c:v>7.1395214092907833E-2</c:v>
                </c:pt>
                <c:pt idx="1">
                  <c:v>8.9705014450211784E-2</c:v>
                </c:pt>
                <c:pt idx="2">
                  <c:v>9.8680959787925751E-2</c:v>
                </c:pt>
                <c:pt idx="3">
                  <c:v>0.10440354110874069</c:v>
                </c:pt>
                <c:pt idx="4">
                  <c:v>0.11232759213419197</c:v>
                </c:pt>
                <c:pt idx="5">
                  <c:v>0.12339255274365474</c:v>
                </c:pt>
                <c:pt idx="6">
                  <c:v>0.12804555418089114</c:v>
                </c:pt>
                <c:pt idx="7">
                  <c:v>0.13535507196203042</c:v>
                </c:pt>
                <c:pt idx="8">
                  <c:v>0.13936164846712187</c:v>
                </c:pt>
                <c:pt idx="9">
                  <c:v>0.15003460147709277</c:v>
                </c:pt>
                <c:pt idx="10">
                  <c:v>0.1543029439848117</c:v>
                </c:pt>
                <c:pt idx="11">
                  <c:v>0.16230811672932571</c:v>
                </c:pt>
                <c:pt idx="12">
                  <c:v>0.16755317968325117</c:v>
                </c:pt>
              </c:numCache>
            </c:numRef>
          </c:yVal>
          <c:smooth val="1"/>
        </c:ser>
        <c:ser>
          <c:idx val="1"/>
          <c:order val="1"/>
          <c:tx>
            <c:v>Red Paint</c:v>
          </c:tx>
          <c:marker>
            <c:symbol val="squar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redpaint!$B$9:$B$21</c:f>
              <c:numCache>
                <c:formatCode>General</c:formatCode>
                <c:ptCount val="13"/>
                <c:pt idx="0">
                  <c:v>560</c:v>
                </c:pt>
                <c:pt idx="1">
                  <c:v>580</c:v>
                </c:pt>
                <c:pt idx="2">
                  <c:v>600</c:v>
                </c:pt>
                <c:pt idx="3">
                  <c:v>620</c:v>
                </c:pt>
                <c:pt idx="4">
                  <c:v>640</c:v>
                </c:pt>
                <c:pt idx="5">
                  <c:v>659.99990000000003</c:v>
                </c:pt>
                <c:pt idx="6">
                  <c:v>680.00009999999997</c:v>
                </c:pt>
                <c:pt idx="7">
                  <c:v>700</c:v>
                </c:pt>
                <c:pt idx="8">
                  <c:v>720</c:v>
                </c:pt>
                <c:pt idx="9">
                  <c:v>740</c:v>
                </c:pt>
                <c:pt idx="10">
                  <c:v>760</c:v>
                </c:pt>
                <c:pt idx="11">
                  <c:v>780.00009999999997</c:v>
                </c:pt>
                <c:pt idx="12">
                  <c:v>800</c:v>
                </c:pt>
              </c:numCache>
            </c:numRef>
          </c:xVal>
          <c:yVal>
            <c:numRef>
              <c:f>redpaint!$F$9:$F$21</c:f>
              <c:numCache>
                <c:formatCode>General</c:formatCode>
                <c:ptCount val="13"/>
                <c:pt idx="0">
                  <c:v>1.9008371373607332E-2</c:v>
                </c:pt>
                <c:pt idx="1">
                  <c:v>8.8078159854076868E-2</c:v>
                </c:pt>
                <c:pt idx="2">
                  <c:v>0.23445523913470168</c:v>
                </c:pt>
                <c:pt idx="3">
                  <c:v>0.3859250485850465</c:v>
                </c:pt>
                <c:pt idx="4">
                  <c:v>0.48359901456965282</c:v>
                </c:pt>
                <c:pt idx="5">
                  <c:v>0.49857494010499365</c:v>
                </c:pt>
                <c:pt idx="6">
                  <c:v>0.52832078868932353</c:v>
                </c:pt>
                <c:pt idx="7">
                  <c:v>0.5536340805043517</c:v>
                </c:pt>
                <c:pt idx="8">
                  <c:v>0.56951579676021358</c:v>
                </c:pt>
                <c:pt idx="9">
                  <c:v>0.55110693659134791</c:v>
                </c:pt>
                <c:pt idx="10">
                  <c:v>0.54717064444017394</c:v>
                </c:pt>
                <c:pt idx="11">
                  <c:v>0.53672606809340484</c:v>
                </c:pt>
                <c:pt idx="12">
                  <c:v>0.51937880554878735</c:v>
                </c:pt>
              </c:numCache>
            </c:numRef>
          </c:yVal>
          <c:smooth val="1"/>
        </c:ser>
        <c:ser>
          <c:idx val="2"/>
          <c:order val="2"/>
          <c:tx>
            <c:v>altacama</c:v>
          </c:tx>
          <c:marker>
            <c:symbol val="triang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Atacama!$B$26:$B$38</c:f>
              <c:numCache>
                <c:formatCode>General</c:formatCode>
                <c:ptCount val="13"/>
                <c:pt idx="0">
                  <c:v>560</c:v>
                </c:pt>
                <c:pt idx="1">
                  <c:v>580</c:v>
                </c:pt>
                <c:pt idx="2">
                  <c:v>600</c:v>
                </c:pt>
                <c:pt idx="3">
                  <c:v>620</c:v>
                </c:pt>
                <c:pt idx="4">
                  <c:v>640</c:v>
                </c:pt>
                <c:pt idx="5">
                  <c:v>659.99990000000003</c:v>
                </c:pt>
                <c:pt idx="6">
                  <c:v>680.00009999999997</c:v>
                </c:pt>
                <c:pt idx="7">
                  <c:v>700</c:v>
                </c:pt>
                <c:pt idx="8">
                  <c:v>720</c:v>
                </c:pt>
                <c:pt idx="9">
                  <c:v>740</c:v>
                </c:pt>
                <c:pt idx="10">
                  <c:v>760</c:v>
                </c:pt>
                <c:pt idx="11">
                  <c:v>780.00009999999997</c:v>
                </c:pt>
                <c:pt idx="12">
                  <c:v>800</c:v>
                </c:pt>
              </c:numCache>
            </c:numRef>
          </c:xVal>
          <c:yVal>
            <c:numRef>
              <c:f>Atacama!$F$26:$F$38</c:f>
              <c:numCache>
                <c:formatCode>General</c:formatCode>
                <c:ptCount val="13"/>
                <c:pt idx="0">
                  <c:v>0.45130646228215376</c:v>
                </c:pt>
                <c:pt idx="1">
                  <c:v>0.44354359405995636</c:v>
                </c:pt>
                <c:pt idx="2">
                  <c:v>0.42097211780791055</c:v>
                </c:pt>
                <c:pt idx="3">
                  <c:v>0.38405242706427589</c:v>
                </c:pt>
                <c:pt idx="4">
                  <c:v>0.37729485071246532</c:v>
                </c:pt>
                <c:pt idx="5">
                  <c:v>0.37812275755539088</c:v>
                </c:pt>
                <c:pt idx="6">
                  <c:v>0.39316952158765434</c:v>
                </c:pt>
                <c:pt idx="7">
                  <c:v>0.41948523996038384</c:v>
                </c:pt>
                <c:pt idx="8">
                  <c:v>0.44158656177886918</c:v>
                </c:pt>
                <c:pt idx="9">
                  <c:v>0.46099847260573662</c:v>
                </c:pt>
                <c:pt idx="10">
                  <c:v>0.47396919112076352</c:v>
                </c:pt>
                <c:pt idx="11">
                  <c:v>0.4844052642031948</c:v>
                </c:pt>
                <c:pt idx="12">
                  <c:v>0.48368793875753857</c:v>
                </c:pt>
              </c:numCache>
            </c:numRef>
          </c:yVal>
          <c:smooth val="1"/>
        </c:ser>
        <c:ser>
          <c:idx val="3"/>
          <c:order val="3"/>
          <c:tx>
            <c:v>1980</c:v>
          </c:tx>
          <c:marker>
            <c:symbol val="x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'1980'!$B$26:$B$38</c:f>
              <c:numCache>
                <c:formatCode>General</c:formatCode>
                <c:ptCount val="13"/>
                <c:pt idx="0">
                  <c:v>560</c:v>
                </c:pt>
                <c:pt idx="1">
                  <c:v>580</c:v>
                </c:pt>
                <c:pt idx="2">
                  <c:v>600</c:v>
                </c:pt>
                <c:pt idx="3">
                  <c:v>620</c:v>
                </c:pt>
                <c:pt idx="4">
                  <c:v>640</c:v>
                </c:pt>
                <c:pt idx="5">
                  <c:v>659.99990000000003</c:v>
                </c:pt>
                <c:pt idx="6">
                  <c:v>680.00009999999997</c:v>
                </c:pt>
                <c:pt idx="7">
                  <c:v>700</c:v>
                </c:pt>
                <c:pt idx="8">
                  <c:v>720</c:v>
                </c:pt>
                <c:pt idx="9">
                  <c:v>740</c:v>
                </c:pt>
                <c:pt idx="10">
                  <c:v>760</c:v>
                </c:pt>
                <c:pt idx="11">
                  <c:v>780.00009999999997</c:v>
                </c:pt>
                <c:pt idx="12">
                  <c:v>800</c:v>
                </c:pt>
              </c:numCache>
            </c:numRef>
          </c:xVal>
          <c:yVal>
            <c:numRef>
              <c:f>'1980'!$F$26:$F$38</c:f>
              <c:numCache>
                <c:formatCode>General</c:formatCode>
                <c:ptCount val="13"/>
                <c:pt idx="0">
                  <c:v>4.5547934538963733E-2</c:v>
                </c:pt>
                <c:pt idx="1">
                  <c:v>4.6792392022401492E-2</c:v>
                </c:pt>
                <c:pt idx="2">
                  <c:v>4.7622431056600571E-2</c:v>
                </c:pt>
                <c:pt idx="3">
                  <c:v>4.7811561456725521E-2</c:v>
                </c:pt>
                <c:pt idx="4">
                  <c:v>4.9730323535716651E-2</c:v>
                </c:pt>
                <c:pt idx="5">
                  <c:v>4.9456718169429925E-2</c:v>
                </c:pt>
                <c:pt idx="6">
                  <c:v>4.609135978685678E-2</c:v>
                </c:pt>
                <c:pt idx="7">
                  <c:v>4.4756136719072324E-2</c:v>
                </c:pt>
                <c:pt idx="8">
                  <c:v>4.4461797765462586E-2</c:v>
                </c:pt>
                <c:pt idx="9">
                  <c:v>4.7087243360345143E-2</c:v>
                </c:pt>
                <c:pt idx="10">
                  <c:v>4.6971352635143099E-2</c:v>
                </c:pt>
                <c:pt idx="11">
                  <c:v>4.6452581128518168E-2</c:v>
                </c:pt>
                <c:pt idx="12">
                  <c:v>4.4777904161996583E-2</c:v>
                </c:pt>
              </c:numCache>
            </c:numRef>
          </c:yVal>
          <c:smooth val="1"/>
        </c:ser>
        <c:ser>
          <c:idx val="4"/>
          <c:order val="4"/>
          <c:tx>
            <c:v>CC0709-8</c:v>
          </c:tx>
          <c:marker>
            <c:symbol val="star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'CC0709-8'!$B$26:$B$38</c:f>
              <c:numCache>
                <c:formatCode>General</c:formatCode>
                <c:ptCount val="13"/>
                <c:pt idx="0">
                  <c:v>560</c:v>
                </c:pt>
                <c:pt idx="1">
                  <c:v>580</c:v>
                </c:pt>
                <c:pt idx="2">
                  <c:v>600</c:v>
                </c:pt>
                <c:pt idx="3">
                  <c:v>620</c:v>
                </c:pt>
                <c:pt idx="4">
                  <c:v>640</c:v>
                </c:pt>
                <c:pt idx="5">
                  <c:v>659.99990000000003</c:v>
                </c:pt>
                <c:pt idx="6">
                  <c:v>680.00009999999997</c:v>
                </c:pt>
                <c:pt idx="7">
                  <c:v>700</c:v>
                </c:pt>
                <c:pt idx="8">
                  <c:v>720</c:v>
                </c:pt>
                <c:pt idx="9">
                  <c:v>740</c:v>
                </c:pt>
                <c:pt idx="10">
                  <c:v>760</c:v>
                </c:pt>
                <c:pt idx="11">
                  <c:v>780.00009999999997</c:v>
                </c:pt>
                <c:pt idx="12">
                  <c:v>800</c:v>
                </c:pt>
              </c:numCache>
            </c:numRef>
          </c:xVal>
          <c:yVal>
            <c:numRef>
              <c:f>'CC0709-8'!$F$26:$F$38</c:f>
              <c:numCache>
                <c:formatCode>General</c:formatCode>
                <c:ptCount val="13"/>
                <c:pt idx="0">
                  <c:v>7.696507586496297E-2</c:v>
                </c:pt>
                <c:pt idx="1">
                  <c:v>8.5968474455967003E-2</c:v>
                </c:pt>
                <c:pt idx="2">
                  <c:v>9.0420612602312322E-2</c:v>
                </c:pt>
                <c:pt idx="3">
                  <c:v>8.744222826182628E-2</c:v>
                </c:pt>
                <c:pt idx="4">
                  <c:v>8.7868837989254545E-2</c:v>
                </c:pt>
                <c:pt idx="5">
                  <c:v>7.9348745099018528E-2</c:v>
                </c:pt>
                <c:pt idx="6">
                  <c:v>7.7376889509539484E-2</c:v>
                </c:pt>
                <c:pt idx="7">
                  <c:v>7.4116422546402688E-2</c:v>
                </c:pt>
                <c:pt idx="8">
                  <c:v>7.654975166598367E-2</c:v>
                </c:pt>
                <c:pt idx="9">
                  <c:v>7.4062891311454424E-2</c:v>
                </c:pt>
                <c:pt idx="10">
                  <c:v>7.2842648808120913E-2</c:v>
                </c:pt>
                <c:pt idx="11">
                  <c:v>7.1440755840269335E-2</c:v>
                </c:pt>
                <c:pt idx="12">
                  <c:v>6.7855520088480309E-2</c:v>
                </c:pt>
              </c:numCache>
            </c:numRef>
          </c:yVal>
          <c:smooth val="1"/>
        </c:ser>
        <c:ser>
          <c:idx val="5"/>
          <c:order val="5"/>
          <c:tx>
            <c:v>Iron Oxide</c:v>
          </c:tx>
          <c:marker>
            <c:symbol val="circle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Fe2O3!$B$26:$B$38</c:f>
              <c:numCache>
                <c:formatCode>General</c:formatCode>
                <c:ptCount val="13"/>
                <c:pt idx="0">
                  <c:v>560</c:v>
                </c:pt>
                <c:pt idx="1">
                  <c:v>580</c:v>
                </c:pt>
                <c:pt idx="2">
                  <c:v>600</c:v>
                </c:pt>
                <c:pt idx="3">
                  <c:v>620</c:v>
                </c:pt>
                <c:pt idx="4">
                  <c:v>640</c:v>
                </c:pt>
                <c:pt idx="5">
                  <c:v>659.99990000000003</c:v>
                </c:pt>
                <c:pt idx="6">
                  <c:v>680.00009999999997</c:v>
                </c:pt>
                <c:pt idx="7">
                  <c:v>700</c:v>
                </c:pt>
                <c:pt idx="8">
                  <c:v>720</c:v>
                </c:pt>
                <c:pt idx="9">
                  <c:v>740</c:v>
                </c:pt>
                <c:pt idx="10">
                  <c:v>760</c:v>
                </c:pt>
                <c:pt idx="11">
                  <c:v>780.00009999999997</c:v>
                </c:pt>
                <c:pt idx="12">
                  <c:v>800</c:v>
                </c:pt>
              </c:numCache>
            </c:numRef>
          </c:xVal>
          <c:yVal>
            <c:numRef>
              <c:f>Fe2O3!$F$26:$F$38</c:f>
              <c:numCache>
                <c:formatCode>General</c:formatCode>
                <c:ptCount val="13"/>
                <c:pt idx="0">
                  <c:v>5.5682913931908953E-2</c:v>
                </c:pt>
                <c:pt idx="1">
                  <c:v>0.10060704785073214</c:v>
                </c:pt>
                <c:pt idx="2">
                  <c:v>0.14568914961609483</c:v>
                </c:pt>
                <c:pt idx="3">
                  <c:v>0.18706334742928082</c:v>
                </c:pt>
                <c:pt idx="4">
                  <c:v>0.21447173357869243</c:v>
                </c:pt>
                <c:pt idx="5">
                  <c:v>0.22903920839302094</c:v>
                </c:pt>
                <c:pt idx="6">
                  <c:v>0.24415727644736704</c:v>
                </c:pt>
                <c:pt idx="7">
                  <c:v>0.2633555234247803</c:v>
                </c:pt>
                <c:pt idx="8">
                  <c:v>0.2884976944734553</c:v>
                </c:pt>
                <c:pt idx="9">
                  <c:v>0.30827170958665395</c:v>
                </c:pt>
                <c:pt idx="10">
                  <c:v>0.31577712470408292</c:v>
                </c:pt>
                <c:pt idx="11">
                  <c:v>0.31127538744265243</c:v>
                </c:pt>
                <c:pt idx="12">
                  <c:v>0.29655294503271207</c:v>
                </c:pt>
              </c:numCache>
            </c:numRef>
          </c:yVal>
          <c:smooth val="1"/>
        </c:ser>
        <c:ser>
          <c:idx val="6"/>
          <c:order val="6"/>
          <c:tx>
            <c:v>-8 fungus</c:v>
          </c:tx>
          <c:marker>
            <c:symbol val="plus"/>
            <c:size val="4"/>
            <c:spPr>
              <a:noFill/>
              <a:ln>
                <a:solidFill>
                  <a:sysClr val="windowText" lastClr="000000"/>
                </a:solidFill>
              </a:ln>
            </c:spPr>
          </c:marker>
          <c:xVal>
            <c:numRef>
              <c:f>'CC0709-8fung'!$B$26:$B$50</c:f>
              <c:numCache>
                <c:formatCode>General</c:formatCode>
                <c:ptCount val="25"/>
                <c:pt idx="0">
                  <c:v>560</c:v>
                </c:pt>
                <c:pt idx="1">
                  <c:v>569.99990000000003</c:v>
                </c:pt>
                <c:pt idx="2">
                  <c:v>580</c:v>
                </c:pt>
                <c:pt idx="3">
                  <c:v>589.99990000000003</c:v>
                </c:pt>
                <c:pt idx="4">
                  <c:v>600</c:v>
                </c:pt>
                <c:pt idx="5">
                  <c:v>609.99990000000003</c:v>
                </c:pt>
                <c:pt idx="6">
                  <c:v>620</c:v>
                </c:pt>
                <c:pt idx="7">
                  <c:v>630.00010000000009</c:v>
                </c:pt>
                <c:pt idx="8">
                  <c:v>640</c:v>
                </c:pt>
                <c:pt idx="9">
                  <c:v>650</c:v>
                </c:pt>
                <c:pt idx="10">
                  <c:v>659.99990000000003</c:v>
                </c:pt>
                <c:pt idx="11">
                  <c:v>670</c:v>
                </c:pt>
                <c:pt idx="12">
                  <c:v>680.00009999999997</c:v>
                </c:pt>
                <c:pt idx="13">
                  <c:v>690.00009999999997</c:v>
                </c:pt>
                <c:pt idx="14">
                  <c:v>700</c:v>
                </c:pt>
                <c:pt idx="15">
                  <c:v>710</c:v>
                </c:pt>
                <c:pt idx="16">
                  <c:v>720</c:v>
                </c:pt>
                <c:pt idx="17">
                  <c:v>730</c:v>
                </c:pt>
                <c:pt idx="18">
                  <c:v>740</c:v>
                </c:pt>
                <c:pt idx="19">
                  <c:v>750</c:v>
                </c:pt>
                <c:pt idx="20">
                  <c:v>760</c:v>
                </c:pt>
                <c:pt idx="21">
                  <c:v>770</c:v>
                </c:pt>
                <c:pt idx="22">
                  <c:v>780.00009999999997</c:v>
                </c:pt>
                <c:pt idx="23">
                  <c:v>790</c:v>
                </c:pt>
                <c:pt idx="24">
                  <c:v>800</c:v>
                </c:pt>
              </c:numCache>
            </c:numRef>
          </c:xVal>
          <c:yVal>
            <c:numRef>
              <c:f>'CC0709-8fung'!$F$26:$F$50</c:f>
              <c:numCache>
                <c:formatCode>General</c:formatCode>
                <c:ptCount val="25"/>
                <c:pt idx="0">
                  <c:v>0.1796889230949443</c:v>
                </c:pt>
                <c:pt idx="1">
                  <c:v>0.18959086144529733</c:v>
                </c:pt>
                <c:pt idx="2">
                  <c:v>0.1946418519368234</c:v>
                </c:pt>
                <c:pt idx="3">
                  <c:v>0.21178925931497244</c:v>
                </c:pt>
                <c:pt idx="4">
                  <c:v>0.22482659401787078</c:v>
                </c:pt>
                <c:pt idx="5">
                  <c:v>0.2456553517039527</c:v>
                </c:pt>
                <c:pt idx="6">
                  <c:v>0.25908432887685617</c:v>
                </c:pt>
                <c:pt idx="7">
                  <c:v>0.2647601918036383</c:v>
                </c:pt>
                <c:pt idx="8">
                  <c:v>0.27354076957005963</c:v>
                </c:pt>
                <c:pt idx="9">
                  <c:v>0.2785154640939268</c:v>
                </c:pt>
                <c:pt idx="10">
                  <c:v>0.27548652950818536</c:v>
                </c:pt>
                <c:pt idx="11">
                  <c:v>0.27029858561444764</c:v>
                </c:pt>
                <c:pt idx="12">
                  <c:v>0.2805551184746346</c:v>
                </c:pt>
                <c:pt idx="13">
                  <c:v>0.30555601726508552</c:v>
                </c:pt>
                <c:pt idx="14">
                  <c:v>0.3339731481701273</c:v>
                </c:pt>
                <c:pt idx="15">
                  <c:v>0.34349629484639371</c:v>
                </c:pt>
                <c:pt idx="16">
                  <c:v>0.34264067951835808</c:v>
                </c:pt>
                <c:pt idx="17">
                  <c:v>0.35106712909963855</c:v>
                </c:pt>
                <c:pt idx="18">
                  <c:v>0.35740767072495627</c:v>
                </c:pt>
                <c:pt idx="19">
                  <c:v>0.36619626225858132</c:v>
                </c:pt>
                <c:pt idx="20">
                  <c:v>0.37000849125034579</c:v>
                </c:pt>
                <c:pt idx="21">
                  <c:v>0.37661567149583752</c:v>
                </c:pt>
                <c:pt idx="22">
                  <c:v>0.37810724711246257</c:v>
                </c:pt>
                <c:pt idx="23">
                  <c:v>0.36847319879790391</c:v>
                </c:pt>
                <c:pt idx="24">
                  <c:v>0.36117135273639478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32160"/>
        <c:axId val="97542912"/>
      </c:scatterChart>
      <c:valAx>
        <c:axId val="97532160"/>
        <c:scaling>
          <c:orientation val="minMax"/>
          <c:min val="5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 [nm]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97542912"/>
        <c:crosses val="autoZero"/>
        <c:crossBetween val="midCat"/>
      </c:valAx>
      <c:valAx>
        <c:axId val="9754291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</a:t>
                </a:r>
                <a:r>
                  <a:rPr lang="en-US" baseline="0"/>
                  <a:t> Scattering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>
            <a:solidFill>
              <a:sysClr val="windowText" lastClr="000000">
                <a:lumMod val="95000"/>
                <a:lumOff val="5000"/>
              </a:sysClr>
            </a:solidFill>
          </a:ln>
        </c:spPr>
        <c:crossAx val="97532160"/>
        <c:crosses val="autoZero"/>
        <c:crossBetween val="midCat"/>
      </c:valAx>
      <c:spPr>
        <a:ln>
          <a:solidFill>
            <a:schemeClr val="tx1">
              <a:lumMod val="95000"/>
              <a:lumOff val="5000"/>
            </a:schemeClr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405nm Amino Acid/Silica Wet Measurements</a:t>
            </a:r>
          </a:p>
        </c:rich>
      </c:tx>
      <c:layout/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'Amino summary'!$F$149</c:f>
              <c:strCache>
                <c:ptCount val="1"/>
                <c:pt idx="0">
                  <c:v>m41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summary'!$F$150:$F$160</c:f>
              <c:numCache>
                <c:formatCode>General</c:formatCode>
                <c:ptCount val="11"/>
                <c:pt idx="0">
                  <c:v>3.657157233577742E-4</c:v>
                </c:pt>
                <c:pt idx="1">
                  <c:v>8.9889345916840697E-4</c:v>
                </c:pt>
                <c:pt idx="2">
                  <c:v>1.9456073406689612E-3</c:v>
                </c:pt>
                <c:pt idx="3">
                  <c:v>1.1859951897607512E-3</c:v>
                </c:pt>
                <c:pt idx="4">
                  <c:v>8.5812197314557822E-4</c:v>
                </c:pt>
                <c:pt idx="5">
                  <c:v>2.0945843604592992E-3</c:v>
                </c:pt>
                <c:pt idx="6">
                  <c:v>7.7004081352955052E-4</c:v>
                </c:pt>
                <c:pt idx="7">
                  <c:v>4.3309171534746418E-4</c:v>
                </c:pt>
                <c:pt idx="8">
                  <c:v>1.0779616002485773E-3</c:v>
                </c:pt>
                <c:pt idx="9">
                  <c:v>4.0909022645806733E-4</c:v>
                </c:pt>
                <c:pt idx="10">
                  <c:v>5.8251915984193416E-4</c:v>
                </c:pt>
              </c:numCache>
            </c:numRef>
          </c:val>
        </c:ser>
        <c:ser>
          <c:idx val="1"/>
          <c:order val="1"/>
          <c:tx>
            <c:strRef>
              <c:f>'Amino summary'!$G$149</c:f>
              <c:strCache>
                <c:ptCount val="1"/>
                <c:pt idx="0">
                  <c:v>m42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summary'!$G$150:$G$160</c:f>
              <c:numCache>
                <c:formatCode>General</c:formatCode>
                <c:ptCount val="11"/>
                <c:pt idx="0">
                  <c:v>1.3780570327786652E-3</c:v>
                </c:pt>
                <c:pt idx="1">
                  <c:v>3.432374165866232E-3</c:v>
                </c:pt>
                <c:pt idx="2">
                  <c:v>3.1420320621057042E-3</c:v>
                </c:pt>
                <c:pt idx="3">
                  <c:v>1.3645277985020006E-3</c:v>
                </c:pt>
                <c:pt idx="4">
                  <c:v>9.9664738949489557E-4</c:v>
                </c:pt>
                <c:pt idx="5">
                  <c:v>4.0014680181756192E-3</c:v>
                </c:pt>
                <c:pt idx="6">
                  <c:v>1.9575231919496945E-3</c:v>
                </c:pt>
                <c:pt idx="7">
                  <c:v>1.6672062981660733E-3</c:v>
                </c:pt>
                <c:pt idx="8">
                  <c:v>5.3403824582796593E-3</c:v>
                </c:pt>
                <c:pt idx="9">
                  <c:v>3.0849093258206671E-3</c:v>
                </c:pt>
                <c:pt idx="10">
                  <c:v>1.9234289840771915E-3</c:v>
                </c:pt>
              </c:numCache>
            </c:numRef>
          </c:val>
        </c:ser>
        <c:ser>
          <c:idx val="2"/>
          <c:order val="2"/>
          <c:tx>
            <c:strRef>
              <c:f>'Amino summary'!$H$149</c:f>
              <c:strCache>
                <c:ptCount val="1"/>
                <c:pt idx="0">
                  <c:v>m43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summary'!$H$150:$H$160</c:f>
              <c:numCache>
                <c:formatCode>General</c:formatCode>
                <c:ptCount val="11"/>
                <c:pt idx="0">
                  <c:v>9.286070022754676E-4</c:v>
                </c:pt>
                <c:pt idx="1">
                  <c:v>5.7423840144904331E-4</c:v>
                </c:pt>
                <c:pt idx="2">
                  <c:v>6.9494982817495205E-4</c:v>
                </c:pt>
                <c:pt idx="3">
                  <c:v>9.6219209760856235E-4</c:v>
                </c:pt>
                <c:pt idx="4">
                  <c:v>7.2300672003968326E-4</c:v>
                </c:pt>
                <c:pt idx="5">
                  <c:v>1.0041625451253226E-3</c:v>
                </c:pt>
                <c:pt idx="6">
                  <c:v>7.5076129486703407E-4</c:v>
                </c:pt>
                <c:pt idx="7">
                  <c:v>8.6030808735837981E-4</c:v>
                </c:pt>
                <c:pt idx="8">
                  <c:v>1.3157999887328262E-3</c:v>
                </c:pt>
                <c:pt idx="9">
                  <c:v>1.5094906616080728E-3</c:v>
                </c:pt>
                <c:pt idx="10">
                  <c:v>1.0693025727438639E-3</c:v>
                </c:pt>
              </c:numCache>
            </c:numRef>
          </c:val>
        </c:ser>
        <c:ser>
          <c:idx val="3"/>
          <c:order val="3"/>
          <c:tx>
            <c:strRef>
              <c:f>'Amino summary'!$I$149</c:f>
              <c:strCache>
                <c:ptCount val="1"/>
                <c:pt idx="0">
                  <c:v>m21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summary'!$I$150:$I$160</c:f>
              <c:numCache>
                <c:formatCode>General</c:formatCode>
                <c:ptCount val="11"/>
                <c:pt idx="0">
                  <c:v>1.9696786460196782E-3</c:v>
                </c:pt>
                <c:pt idx="1">
                  <c:v>1.6990929580604983E-3</c:v>
                </c:pt>
                <c:pt idx="2">
                  <c:v>1.0522758374271819E-3</c:v>
                </c:pt>
                <c:pt idx="3">
                  <c:v>2.7756924547041283E-3</c:v>
                </c:pt>
                <c:pt idx="4">
                  <c:v>1.8249987153823753E-3</c:v>
                </c:pt>
                <c:pt idx="5">
                  <c:v>2.0302379157290567E-3</c:v>
                </c:pt>
                <c:pt idx="6">
                  <c:v>4.0547050187309964E-3</c:v>
                </c:pt>
                <c:pt idx="7">
                  <c:v>3.8253298308610871E-3</c:v>
                </c:pt>
                <c:pt idx="8">
                  <c:v>2.3300745057787758E-3</c:v>
                </c:pt>
                <c:pt idx="9">
                  <c:v>8.3582716258780404E-4</c:v>
                </c:pt>
                <c:pt idx="10">
                  <c:v>1.463876456988095E-3</c:v>
                </c:pt>
              </c:numCache>
            </c:numRef>
          </c:val>
        </c:ser>
        <c:ser>
          <c:idx val="4"/>
          <c:order val="4"/>
          <c:tx>
            <c:strRef>
              <c:f>'Amino summary'!$J$149</c:f>
              <c:strCache>
                <c:ptCount val="1"/>
                <c:pt idx="0">
                  <c:v>m24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summary'!$J$150:$J$160</c:f>
              <c:numCache>
                <c:formatCode>General</c:formatCode>
                <c:ptCount val="11"/>
                <c:pt idx="0">
                  <c:v>5.1242389572129805E-3</c:v>
                </c:pt>
                <c:pt idx="1">
                  <c:v>5.2600506033279142E-3</c:v>
                </c:pt>
                <c:pt idx="2">
                  <c:v>2.8365708525166194E-3</c:v>
                </c:pt>
                <c:pt idx="3">
                  <c:v>4.8007960667249463E-3</c:v>
                </c:pt>
                <c:pt idx="4">
                  <c:v>5.9320546652080891E-3</c:v>
                </c:pt>
                <c:pt idx="5">
                  <c:v>6.631214687858154E-3</c:v>
                </c:pt>
                <c:pt idx="6">
                  <c:v>7.1194223605402073E-3</c:v>
                </c:pt>
                <c:pt idx="7">
                  <c:v>3.7746238741419563E-3</c:v>
                </c:pt>
                <c:pt idx="8">
                  <c:v>9.0522401411265128E-3</c:v>
                </c:pt>
                <c:pt idx="9">
                  <c:v>6.6551920008972466E-3</c:v>
                </c:pt>
                <c:pt idx="10">
                  <c:v>7.4918686659857557E-3</c:v>
                </c:pt>
              </c:numCache>
            </c:numRef>
          </c:val>
        </c:ser>
        <c:ser>
          <c:idx val="5"/>
          <c:order val="5"/>
          <c:tx>
            <c:strRef>
              <c:f>'Amino summary'!$K$149</c:f>
              <c:strCache>
                <c:ptCount val="1"/>
                <c:pt idx="0">
                  <c:v>m31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summary'!$K$150:$K$160</c:f>
              <c:numCache>
                <c:formatCode>General</c:formatCode>
                <c:ptCount val="11"/>
                <c:pt idx="0">
                  <c:v>7.1135808917714661E-4</c:v>
                </c:pt>
                <c:pt idx="1">
                  <c:v>1.7807641740828304E-3</c:v>
                </c:pt>
                <c:pt idx="2">
                  <c:v>2.216836017647317E-3</c:v>
                </c:pt>
                <c:pt idx="3">
                  <c:v>1.4362872078385477E-3</c:v>
                </c:pt>
                <c:pt idx="4">
                  <c:v>2.0953283307312727E-3</c:v>
                </c:pt>
                <c:pt idx="5">
                  <c:v>2.142075369202408E-3</c:v>
                </c:pt>
                <c:pt idx="6">
                  <c:v>1.9407876071552456E-3</c:v>
                </c:pt>
                <c:pt idx="7">
                  <c:v>1.8228973257986526E-3</c:v>
                </c:pt>
                <c:pt idx="8">
                  <c:v>3.0182750684542344E-4</c:v>
                </c:pt>
                <c:pt idx="9">
                  <c:v>6.9410997929780511E-4</c:v>
                </c:pt>
                <c:pt idx="10">
                  <c:v>1.0004700492090284E-3</c:v>
                </c:pt>
              </c:numCache>
            </c:numRef>
          </c:val>
        </c:ser>
        <c:ser>
          <c:idx val="6"/>
          <c:order val="6"/>
          <c:tx>
            <c:strRef>
              <c:f>'Amino summary'!$L$149</c:f>
              <c:strCache>
                <c:ptCount val="1"/>
                <c:pt idx="0">
                  <c:v>m32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summary'!$L$150:$L$160</c:f>
              <c:numCache>
                <c:formatCode>General</c:formatCode>
                <c:ptCount val="11"/>
                <c:pt idx="0">
                  <c:v>1.3261800554975205E-2</c:v>
                </c:pt>
                <c:pt idx="1">
                  <c:v>7.166714279495022E-3</c:v>
                </c:pt>
                <c:pt idx="2">
                  <c:v>3.0364573529913222E-3</c:v>
                </c:pt>
                <c:pt idx="3">
                  <c:v>8.0777225385640673E-3</c:v>
                </c:pt>
                <c:pt idx="4">
                  <c:v>1.06853727408902E-2</c:v>
                </c:pt>
                <c:pt idx="5">
                  <c:v>6.3996325930579757E-3</c:v>
                </c:pt>
                <c:pt idx="6">
                  <c:v>6.1371778982619411E-3</c:v>
                </c:pt>
                <c:pt idx="7">
                  <c:v>7.1932008105156792E-3</c:v>
                </c:pt>
                <c:pt idx="8">
                  <c:v>8.2525045524661864E-3</c:v>
                </c:pt>
                <c:pt idx="9">
                  <c:v>8.4951654273036324E-3</c:v>
                </c:pt>
                <c:pt idx="10">
                  <c:v>9.0103547223922553E-3</c:v>
                </c:pt>
              </c:numCache>
            </c:numRef>
          </c:val>
        </c:ser>
        <c:ser>
          <c:idx val="7"/>
          <c:order val="7"/>
          <c:tx>
            <c:strRef>
              <c:f>'Amino summary'!$M$149</c:f>
              <c:strCache>
                <c:ptCount val="1"/>
                <c:pt idx="0">
                  <c:v>m34</c:v>
                </c:pt>
              </c:strCache>
            </c:strRef>
          </c:tx>
          <c:marker>
            <c:symbol val="none"/>
          </c:marker>
          <c:cat>
            <c:strRef>
              <c:f>'Amino summary'!$E$150:$E$160</c:f>
              <c:strCache>
                <c:ptCount val="11"/>
                <c:pt idx="0">
                  <c:v>L Alanine</c:v>
                </c:pt>
                <c:pt idx="1">
                  <c:v>D Alanine</c:v>
                </c:pt>
                <c:pt idx="2">
                  <c:v>L Valine</c:v>
                </c:pt>
                <c:pt idx="3">
                  <c:v>D Valine</c:v>
                </c:pt>
                <c:pt idx="4">
                  <c:v>Blank</c:v>
                </c:pt>
                <c:pt idx="5">
                  <c:v>L serine b</c:v>
                </c:pt>
                <c:pt idx="6">
                  <c:v>D serine b</c:v>
                </c:pt>
                <c:pt idx="7">
                  <c:v>Spectralon</c:v>
                </c:pt>
                <c:pt idx="8">
                  <c:v>Blank 2</c:v>
                </c:pt>
                <c:pt idx="9">
                  <c:v>L Proline</c:v>
                </c:pt>
                <c:pt idx="10">
                  <c:v>D Proline</c:v>
                </c:pt>
              </c:strCache>
            </c:strRef>
          </c:cat>
          <c:val>
            <c:numRef>
              <c:f>'Amino summary'!$M$150:$M$160</c:f>
              <c:numCache>
                <c:formatCode>General</c:formatCode>
                <c:ptCount val="11"/>
                <c:pt idx="0">
                  <c:v>4.7488991494131763E-3</c:v>
                </c:pt>
                <c:pt idx="1">
                  <c:v>4.2576622535044004E-3</c:v>
                </c:pt>
                <c:pt idx="2">
                  <c:v>3.3320728859046866E-3</c:v>
                </c:pt>
                <c:pt idx="3">
                  <c:v>4.2449005668233133E-3</c:v>
                </c:pt>
                <c:pt idx="4">
                  <c:v>8.640032603257717E-3</c:v>
                </c:pt>
                <c:pt idx="5">
                  <c:v>5.3644699245333043E-3</c:v>
                </c:pt>
                <c:pt idx="6">
                  <c:v>6.340459105054019E-3</c:v>
                </c:pt>
                <c:pt idx="7">
                  <c:v>2.0185878564966957E-3</c:v>
                </c:pt>
                <c:pt idx="8">
                  <c:v>6.3720695885016434E-3</c:v>
                </c:pt>
                <c:pt idx="9">
                  <c:v>5.0054443149889815E-3</c:v>
                </c:pt>
                <c:pt idx="10">
                  <c:v>3.8383521065980279E-3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99488"/>
        <c:axId val="97601024"/>
      </c:radarChart>
      <c:catAx>
        <c:axId val="97599488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crossAx val="97601024"/>
        <c:crosses val="autoZero"/>
        <c:auto val="1"/>
        <c:lblAlgn val="ctr"/>
        <c:lblOffset val="100"/>
        <c:noMultiLvlLbl val="0"/>
      </c:catAx>
      <c:valAx>
        <c:axId val="976010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75994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2"/>
          <p:cNvPicPr>
            <a:picLocks noChangeAspect="1" noChangeArrowheads="1"/>
          </p:cNvPicPr>
          <p:nvPr userDrawn="1"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981472" cy="365125"/>
          </a:xfrm>
        </p:spPr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pic>
        <p:nvPicPr>
          <p:cNvPr id="6" name="Picture 4" descr="UHdblu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309320"/>
            <a:ext cx="1440160" cy="365924"/>
          </a:xfrm>
          <a:prstGeom prst="rect">
            <a:avLst/>
          </a:prstGeom>
          <a:noFill/>
        </p:spPr>
      </p:pic>
      <p:pic>
        <p:nvPicPr>
          <p:cNvPr id="7" name="Picture 8" descr="car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6309320"/>
            <a:ext cx="799328" cy="360040"/>
          </a:xfrm>
          <a:prstGeom prst="rect">
            <a:avLst/>
          </a:prstGeom>
          <a:noFill/>
        </p:spPr>
      </p:pic>
      <p:pic>
        <p:nvPicPr>
          <p:cNvPr id="8" name="Picture 9" descr="CAIR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6309320"/>
            <a:ext cx="864096" cy="36989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E1E6A-7551-4639-9728-0CB023F100EB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2BD0-8078-47EB-BA9C-8BF0CF4E0C4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CA66D-22B6-402D-A9F8-2A459CB7C888}" type="datetimeFigureOut">
              <a:rPr lang="en-GB" smtClean="0"/>
              <a:pPr/>
              <a:t>17/08/2013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14A02-11D5-4218-AE74-7F13766231B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strobiology.nasa.gov/articles/2012/07/25/how-life-turned-left/" TargetMode="External"/><Relationship Id="rId2" Type="http://schemas.openxmlformats.org/officeDocument/2006/relationships/hyperlink" Target="http://www.markelowitz.com/Exoplanets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strobiology.nasa.gov/articles/2012/08/09/an-excess-of-enantiomers-in-primitive-meteorite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s-2012-37-a-full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Earth Evolution and </a:t>
            </a:r>
            <a:r>
              <a:rPr lang="en-US" sz="4000" dirty="0" err="1" smtClean="0"/>
              <a:t>Biosignatures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644008" y="1340768"/>
            <a:ext cx="3461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Presence of Free Oxygen is the</a:t>
            </a:r>
          </a:p>
          <a:p>
            <a:r>
              <a:rPr lang="en-GB" dirty="0" smtClean="0"/>
              <a:t>Strongest Signature of Life on Earth</a:t>
            </a:r>
            <a:endParaRPr lang="en-US" dirty="0"/>
          </a:p>
        </p:txBody>
      </p:sp>
      <p:pic>
        <p:nvPicPr>
          <p:cNvPr id="10" name="Picture 9" descr="p145_Image1_410_tcm18-206889x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77072"/>
            <a:ext cx="3491880" cy="1908626"/>
          </a:xfrm>
          <a:prstGeom prst="rect">
            <a:avLst/>
          </a:prstGeom>
        </p:spPr>
      </p:pic>
      <p:pic>
        <p:nvPicPr>
          <p:cNvPr id="11" name="Picture 10" descr="atmosphere-compositionx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3336288" cy="2723592"/>
          </a:xfrm>
          <a:prstGeom prst="rect">
            <a:avLst/>
          </a:prstGeom>
        </p:spPr>
      </p:pic>
      <p:pic>
        <p:nvPicPr>
          <p:cNvPr id="12" name="Picture 11" descr="cyanobacter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564904"/>
            <a:ext cx="3203848" cy="2135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osignatures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2685008" cy="2488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404664"/>
            <a:ext cx="6293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Chlorophyll and the Red Edge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789040"/>
            <a:ext cx="2883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Sharp Increase in Reflectivity</a:t>
            </a:r>
            <a:endParaRPr lang="en-US" dirty="0" smtClean="0"/>
          </a:p>
          <a:p>
            <a:r>
              <a:rPr lang="en-GB" dirty="0" smtClean="0"/>
              <a:t>     at ~680nm</a:t>
            </a:r>
          </a:p>
          <a:p>
            <a:r>
              <a:rPr lang="en-GB" dirty="0" smtClean="0"/>
              <a:t>Earth </a:t>
            </a:r>
            <a:r>
              <a:rPr lang="en-GB" u="sng" dirty="0" smtClean="0"/>
              <a:t>Imaging</a:t>
            </a:r>
            <a:r>
              <a:rPr lang="en-GB" dirty="0" smtClean="0"/>
              <a:t> Diagnostic for</a:t>
            </a:r>
          </a:p>
          <a:p>
            <a:r>
              <a:rPr lang="en-GB" dirty="0" smtClean="0"/>
              <a:t>     Vegetation, Algae, Crops</a:t>
            </a:r>
          </a:p>
        </p:txBody>
      </p:sp>
      <p:pic>
        <p:nvPicPr>
          <p:cNvPr id="9" name="Picture 8" descr="AS17-148-22727_l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5157192"/>
            <a:ext cx="955548" cy="955548"/>
          </a:xfrm>
          <a:prstGeom prst="rect">
            <a:avLst/>
          </a:prstGeom>
        </p:spPr>
      </p:pic>
      <p:pic>
        <p:nvPicPr>
          <p:cNvPr id="10" name="Picture 9" descr="master_img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96752"/>
            <a:ext cx="4858822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620688"/>
            <a:ext cx="5281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Chlorophyll and </a:t>
            </a:r>
            <a:r>
              <a:rPr lang="en-GB" sz="4000" dirty="0" err="1" smtClean="0"/>
              <a:t>Chirality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129991"/>
            <a:ext cx="7704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Chlorophyll and many other complex organic molecules exhibit chirality</a:t>
            </a:r>
          </a:p>
          <a:p>
            <a:r>
              <a:rPr lang="en-GB" sz="2000" dirty="0"/>
              <a:t>	including amino acids, proteins, sugars</a:t>
            </a:r>
          </a:p>
          <a:p>
            <a:r>
              <a:rPr lang="en-GB" sz="2000" dirty="0"/>
              <a:t>Earth Biochemistry is mostly </a:t>
            </a:r>
            <a:r>
              <a:rPr lang="en-GB" sz="2000" u="sng" dirty="0"/>
              <a:t>left </a:t>
            </a:r>
            <a:r>
              <a:rPr lang="en-GB" sz="2000" dirty="0"/>
              <a:t>handed except for sugars</a:t>
            </a:r>
          </a:p>
          <a:p>
            <a:r>
              <a:rPr lang="en-GB" sz="2000" dirty="0"/>
              <a:t>This means in part that the </a:t>
            </a:r>
            <a:r>
              <a:rPr lang="en-GB" sz="2000" dirty="0" err="1"/>
              <a:t>spectropolarimetric</a:t>
            </a:r>
            <a:r>
              <a:rPr lang="en-GB" sz="2000" dirty="0"/>
              <a:t> signatures for these</a:t>
            </a:r>
          </a:p>
          <a:p>
            <a:r>
              <a:rPr lang="en-GB" sz="2000" dirty="0"/>
              <a:t>	molecules will exhibit </a:t>
            </a:r>
            <a:r>
              <a:rPr lang="en-GB" sz="2000" u="sng" dirty="0"/>
              <a:t>chiral</a:t>
            </a:r>
            <a:r>
              <a:rPr lang="en-GB" sz="2000" dirty="0"/>
              <a:t> characteristics in the absorption 	and scattering of light</a:t>
            </a:r>
          </a:p>
          <a:p>
            <a:r>
              <a:rPr lang="en-GB" sz="2000" dirty="0"/>
              <a:t>Adds a possible additional dimension to the search for definitive life 	signatures</a:t>
            </a:r>
          </a:p>
          <a:p>
            <a:r>
              <a:rPr lang="en-GB" sz="2000" dirty="0"/>
              <a:t>Evidence (several meteorites) exists that non-terrestrial amino acids</a:t>
            </a:r>
          </a:p>
          <a:p>
            <a:r>
              <a:rPr lang="en-GB" sz="2000" dirty="0"/>
              <a:t>	may also exhibit a left/right bias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1412776"/>
            <a:ext cx="26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 err="1" smtClean="0"/>
              <a:t>Homochirality</a:t>
            </a:r>
            <a:r>
              <a:rPr lang="en-GB" dirty="0" smtClean="0"/>
              <a:t> Signatures)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/>
              <a:t>Exoplanet</a:t>
            </a:r>
            <a:r>
              <a:rPr lang="en-GB" sz="4000" baseline="0" dirty="0" smtClean="0"/>
              <a:t> </a:t>
            </a:r>
            <a:r>
              <a:rPr lang="en-GB" sz="4000" dirty="0" smtClean="0"/>
              <a:t>Signatures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267744" y="1124744"/>
            <a:ext cx="466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Are Earth </a:t>
            </a:r>
            <a:r>
              <a:rPr lang="en-GB" dirty="0" err="1" smtClean="0"/>
              <a:t>Biosignatures</a:t>
            </a:r>
            <a:r>
              <a:rPr lang="en-GB" dirty="0" smtClean="0"/>
              <a:t> Relevant to </a:t>
            </a:r>
            <a:r>
              <a:rPr lang="en-GB" dirty="0" err="1" smtClean="0"/>
              <a:t>Exoplanets</a:t>
            </a:r>
            <a:r>
              <a:rPr lang="en-GB" dirty="0" smtClean="0"/>
              <a:t>?</a:t>
            </a:r>
            <a:endParaRPr lang="en-US" dirty="0"/>
          </a:p>
        </p:txBody>
      </p:sp>
      <p:pic>
        <p:nvPicPr>
          <p:cNvPr id="9" name="Picture 8" descr="Image12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7524328" cy="2452091"/>
          </a:xfrm>
          <a:prstGeom prst="rect">
            <a:avLst/>
          </a:prstGeom>
        </p:spPr>
      </p:pic>
      <p:pic>
        <p:nvPicPr>
          <p:cNvPr id="10" name="Picture 9" descr="Image6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149080"/>
            <a:ext cx="2987824" cy="1946376"/>
          </a:xfrm>
          <a:prstGeom prst="rect">
            <a:avLst/>
          </a:prstGeom>
        </p:spPr>
      </p:pic>
      <p:pic>
        <p:nvPicPr>
          <p:cNvPr id="11" name="Picture 10" descr="Image6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149080"/>
            <a:ext cx="2915816" cy="196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8621895" cy="3525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620688"/>
            <a:ext cx="7940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Modelling an Earth-Like Atmosphere With Different Star Types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5229200"/>
            <a:ext cx="18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(Kiang et al, 2007)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404664"/>
            <a:ext cx="2857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Assumptions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134937"/>
            <a:ext cx="60846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Earth-Like Planets in the ‘Habitable Zone’</a:t>
            </a:r>
          </a:p>
          <a:p>
            <a:r>
              <a:rPr lang="en-GB" sz="2400" dirty="0"/>
              <a:t>	Not too big, hot/cold</a:t>
            </a:r>
          </a:p>
          <a:p>
            <a:r>
              <a:rPr lang="en-GB" sz="2400" dirty="0"/>
              <a:t>Free oxygen and water Indications</a:t>
            </a:r>
          </a:p>
          <a:p>
            <a:r>
              <a:rPr lang="en-GB" sz="2400" dirty="0"/>
              <a:t>Non-Imaged but reflected/transmitted Light</a:t>
            </a:r>
          </a:p>
          <a:p>
            <a:r>
              <a:rPr lang="en-GB" sz="2400" dirty="0"/>
              <a:t>	separable from the star’s light</a:t>
            </a:r>
          </a:p>
          <a:p>
            <a:r>
              <a:rPr lang="en-GB" sz="2400" dirty="0"/>
              <a:t>Most likely from detailed analysis of transits or 	direct observations</a:t>
            </a:r>
          </a:p>
          <a:p>
            <a:r>
              <a:rPr lang="en-GB" sz="2400" dirty="0"/>
              <a:t>How many are there?...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555776" y="4365104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Atmospheric Composition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Polarization by Surface and Atmosphere</a:t>
            </a:r>
          </a:p>
          <a:p>
            <a:pPr lvl="1"/>
            <a:r>
              <a:rPr lang="en-GB" dirty="0" smtClean="0"/>
              <a:t>Scattering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The ‘Red Edge’, Chlorophyll Analogues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 err="1" smtClean="0"/>
              <a:t>Chirality</a:t>
            </a:r>
            <a:endParaRPr lang="en-US" dirty="0"/>
          </a:p>
        </p:txBody>
      </p:sp>
      <p:pic>
        <p:nvPicPr>
          <p:cNvPr id="5" name="Picture 4" descr="bgalga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4509120"/>
            <a:ext cx="1512168" cy="1307976"/>
          </a:xfrm>
          <a:prstGeom prst="rect">
            <a:avLst/>
          </a:prstGeom>
        </p:spPr>
      </p:pic>
      <p:pic>
        <p:nvPicPr>
          <p:cNvPr id="6" name="Picture 5" descr="Stromatolites, Hamelin Pool, Shark B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437112"/>
            <a:ext cx="1824203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9409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Time, The Other Dimension</a:t>
            </a:r>
            <a:endParaRPr lang="en-US" sz="3600" dirty="0"/>
          </a:p>
        </p:txBody>
      </p:sp>
      <p:pic>
        <p:nvPicPr>
          <p:cNvPr id="3" name="Picture 2" descr="Solar_Life_Cycl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196752"/>
            <a:ext cx="5715000" cy="1409700"/>
          </a:xfrm>
          <a:prstGeom prst="rect">
            <a:avLst/>
          </a:prstGeom>
        </p:spPr>
      </p:pic>
      <p:pic>
        <p:nvPicPr>
          <p:cNvPr id="4" name="Picture 3" descr="earth-atmosphe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068960"/>
            <a:ext cx="3511424" cy="2673180"/>
          </a:xfrm>
          <a:prstGeom prst="rect">
            <a:avLst/>
          </a:prstGeom>
        </p:spPr>
      </p:pic>
      <p:pic>
        <p:nvPicPr>
          <p:cNvPr id="7" name="Picture 6" descr="end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068960"/>
            <a:ext cx="4248472" cy="268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askanoo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573016"/>
            <a:ext cx="2258956" cy="1368152"/>
          </a:xfrm>
          <a:prstGeom prst="rect">
            <a:avLst/>
          </a:prstGeom>
        </p:spPr>
      </p:pic>
      <p:pic>
        <p:nvPicPr>
          <p:cNvPr id="9" name="Picture 8" descr="r635184_4358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59" y="1700808"/>
            <a:ext cx="2304257" cy="1533428"/>
          </a:xfrm>
          <a:prstGeom prst="rect">
            <a:avLst/>
          </a:prstGeom>
        </p:spPr>
      </p:pic>
      <p:pic>
        <p:nvPicPr>
          <p:cNvPr id="6" name="Picture 5" descr="Image4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980728"/>
            <a:ext cx="4989057" cy="4869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332656"/>
            <a:ext cx="560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More About Time - Stellar Scales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6093296"/>
            <a:ext cx="4042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Paleozoic</a:t>
            </a:r>
            <a:r>
              <a:rPr lang="en-GB" dirty="0" smtClean="0"/>
              <a:t>/Mesozoic, </a:t>
            </a:r>
            <a:r>
              <a:rPr lang="en-GB" dirty="0" err="1" smtClean="0"/>
              <a:t>Cenozoic</a:t>
            </a:r>
            <a:r>
              <a:rPr lang="en-GB" dirty="0" smtClean="0"/>
              <a:t>, </a:t>
            </a:r>
            <a:r>
              <a:rPr lang="en-GB" dirty="0" err="1" smtClean="0"/>
              <a:t>Homonids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60032" y="914798"/>
            <a:ext cx="214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After O’Malley-James &amp; </a:t>
            </a:r>
            <a:r>
              <a:rPr lang="en-GB" sz="1200" dirty="0" err="1" smtClean="0"/>
              <a:t>Cockell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76672"/>
            <a:ext cx="4669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/>
              <a:t>Astro-Polarimetry</a:t>
            </a:r>
            <a:r>
              <a:rPr lang="en-GB" sz="3600" dirty="0" smtClean="0"/>
              <a:t> at UH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268760"/>
            <a:ext cx="10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PlanetPol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1268760"/>
            <a:ext cx="234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Polarimetry</a:t>
            </a:r>
            <a:r>
              <a:rPr lang="en-GB" dirty="0" smtClean="0"/>
              <a:t> Laboratory</a:t>
            </a:r>
            <a:endParaRPr lang="en-US" dirty="0"/>
          </a:p>
        </p:txBody>
      </p:sp>
      <p:pic>
        <p:nvPicPr>
          <p:cNvPr id="5" name="Picture 65" descr="DSCN308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72816"/>
            <a:ext cx="355777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44008" y="4509120"/>
            <a:ext cx="31500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 dirty="0" smtClean="0"/>
              <a:t>Femtosecond </a:t>
            </a:r>
            <a:r>
              <a:rPr lang="en-GB" sz="1200" b="1" dirty="0" err="1" smtClean="0"/>
              <a:t>Ti:Sa</a:t>
            </a:r>
            <a:r>
              <a:rPr lang="en-GB" sz="1200" b="1" dirty="0" smtClean="0"/>
              <a:t> Laser/OPO</a:t>
            </a:r>
          </a:p>
          <a:p>
            <a:pPr>
              <a:spcBef>
                <a:spcPct val="50000"/>
              </a:spcBef>
            </a:pPr>
            <a:r>
              <a:rPr lang="en-GB" sz="1200" b="1" dirty="0" smtClean="0"/>
              <a:t>          345-1360nm</a:t>
            </a:r>
          </a:p>
          <a:p>
            <a:pPr>
              <a:spcBef>
                <a:spcPct val="50000"/>
              </a:spcBef>
            </a:pPr>
            <a:r>
              <a:rPr lang="en-GB" sz="1200" b="1" dirty="0" smtClean="0"/>
              <a:t>PEM Stokes </a:t>
            </a:r>
            <a:r>
              <a:rPr lang="en-GB" sz="1200" b="1" dirty="0" err="1" smtClean="0"/>
              <a:t>Polarimeters</a:t>
            </a:r>
            <a:endParaRPr lang="en-GB" sz="1200" b="1" dirty="0" smtClean="0"/>
          </a:p>
          <a:p>
            <a:pPr>
              <a:spcBef>
                <a:spcPct val="50000"/>
              </a:spcBef>
            </a:pPr>
            <a:r>
              <a:rPr lang="en-GB" sz="1200" b="1" dirty="0" smtClean="0"/>
              <a:t>Solar </a:t>
            </a:r>
            <a:r>
              <a:rPr lang="en-GB" sz="1200" b="1" dirty="0" err="1" smtClean="0"/>
              <a:t>Polarimeters</a:t>
            </a:r>
            <a:endParaRPr lang="en-GB" sz="1200" b="1" dirty="0" smtClean="0"/>
          </a:p>
          <a:p>
            <a:pPr>
              <a:spcBef>
                <a:spcPct val="50000"/>
              </a:spcBef>
            </a:pPr>
            <a:r>
              <a:rPr lang="en-GB" sz="1200" b="1" dirty="0" smtClean="0"/>
              <a:t>Non Linear Optics, TCSPC</a:t>
            </a:r>
          </a:p>
          <a:p>
            <a:pPr>
              <a:spcBef>
                <a:spcPct val="50000"/>
              </a:spcBef>
            </a:pPr>
            <a:r>
              <a:rPr lang="en-GB" sz="1200" b="1" dirty="0" smtClean="0"/>
              <a:t>Organic and Inorganic , BG Algae 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2749302" cy="20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05064"/>
            <a:ext cx="2907606" cy="189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01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4509120"/>
            <a:ext cx="1042564" cy="1743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767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Biosignature</a:t>
            </a:r>
            <a:r>
              <a:rPr lang="en-GB" sz="2800" dirty="0" smtClean="0"/>
              <a:t> Measurements Relevant to </a:t>
            </a:r>
            <a:r>
              <a:rPr lang="en-GB" sz="2800" dirty="0" err="1" smtClean="0"/>
              <a:t>Exoplanets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1844824"/>
            <a:ext cx="48579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Spectropolarimetry</a:t>
            </a:r>
            <a:r>
              <a:rPr lang="en-GB" sz="2000" dirty="0" smtClean="0"/>
              <a:t> of Biological Materials</a:t>
            </a:r>
          </a:p>
          <a:p>
            <a:r>
              <a:rPr lang="en-GB" sz="2000" dirty="0" smtClean="0"/>
              <a:t>	Stokes </a:t>
            </a:r>
            <a:r>
              <a:rPr lang="en-GB" sz="2000" dirty="0" err="1" smtClean="0"/>
              <a:t>Polarimetry</a:t>
            </a:r>
            <a:endParaRPr lang="en-GB" sz="2000" dirty="0" smtClean="0"/>
          </a:p>
          <a:p>
            <a:r>
              <a:rPr lang="en-GB" sz="2000" dirty="0" smtClean="0"/>
              <a:t>	Scattering Properties</a:t>
            </a:r>
          </a:p>
          <a:p>
            <a:r>
              <a:rPr lang="en-GB" sz="2000" dirty="0" smtClean="0"/>
              <a:t>	Reflection and Transmission Spectra</a:t>
            </a:r>
          </a:p>
          <a:p>
            <a:r>
              <a:rPr lang="en-GB" sz="2000" dirty="0" smtClean="0"/>
              <a:t>Common, Generic, Visible from Space</a:t>
            </a:r>
          </a:p>
          <a:p>
            <a:r>
              <a:rPr lang="en-GB" sz="2000" dirty="0" smtClean="0"/>
              <a:t>	Leaves</a:t>
            </a:r>
          </a:p>
          <a:p>
            <a:r>
              <a:rPr lang="en-GB" sz="2000" dirty="0" smtClean="0"/>
              <a:t>	 Algae, Plankton </a:t>
            </a:r>
          </a:p>
          <a:p>
            <a:r>
              <a:rPr lang="en-GB" sz="2000" dirty="0" smtClean="0"/>
              <a:t>	(Lichens?)</a:t>
            </a:r>
          </a:p>
          <a:p>
            <a:r>
              <a:rPr lang="en-GB" sz="2000" dirty="0" smtClean="0"/>
              <a:t>	(Inorganic False Positives?)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1124744"/>
            <a:ext cx="189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UH Research Basis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411" y="764704"/>
            <a:ext cx="54925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err="1"/>
              <a:t>Spectropolarimetry</a:t>
            </a:r>
            <a:r>
              <a:rPr lang="en-GB" sz="3600" b="1" dirty="0" smtClean="0"/>
              <a:t>,</a:t>
            </a:r>
          </a:p>
          <a:p>
            <a:pPr algn="ctr"/>
            <a:r>
              <a:rPr lang="en-GB" sz="3600" b="1" dirty="0" smtClean="0"/>
              <a:t> </a:t>
            </a:r>
            <a:r>
              <a:rPr lang="en-GB" sz="3600" b="1" dirty="0" err="1"/>
              <a:t>Biosignatures</a:t>
            </a:r>
            <a:r>
              <a:rPr lang="en-GB" sz="3600" b="1" dirty="0" smtClean="0"/>
              <a:t>,</a:t>
            </a:r>
          </a:p>
          <a:p>
            <a:pPr algn="ctr"/>
            <a:r>
              <a:rPr lang="en-GB" sz="3600" b="1" dirty="0" smtClean="0"/>
              <a:t> </a:t>
            </a:r>
            <a:r>
              <a:rPr lang="en-GB" sz="3600" b="1" dirty="0"/>
              <a:t>and the Search for Chirality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2810342"/>
            <a:ext cx="4847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Tools for Detecting Life on </a:t>
            </a:r>
            <a:r>
              <a:rPr lang="en-GB" sz="2400" dirty="0" err="1" smtClean="0"/>
              <a:t>Exoplanets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51538" y="3933056"/>
            <a:ext cx="6683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 E Martin, J H Hough, E </a:t>
            </a:r>
            <a:r>
              <a:rPr lang="en-GB" dirty="0" err="1"/>
              <a:t>Hesse</a:t>
            </a:r>
            <a:r>
              <a:rPr lang="en-GB" dirty="0"/>
              <a:t>, J Z </a:t>
            </a:r>
            <a:r>
              <a:rPr lang="en-GB" dirty="0" err="1"/>
              <a:t>Ulanowski</a:t>
            </a:r>
            <a:r>
              <a:rPr lang="en-GB" dirty="0"/>
              <a:t>, W B Sparks*, P H Kaye</a:t>
            </a:r>
          </a:p>
          <a:p>
            <a:pPr algn="ctr"/>
            <a:r>
              <a:rPr lang="en-GB" dirty="0"/>
              <a:t>Centre for Astrophysics Research and</a:t>
            </a:r>
          </a:p>
          <a:p>
            <a:pPr algn="ctr"/>
            <a:r>
              <a:rPr lang="en-GB" dirty="0"/>
              <a:t>Centre for Atmospheric and Instrumentation Research</a:t>
            </a:r>
          </a:p>
          <a:p>
            <a:pPr algn="ctr"/>
            <a:r>
              <a:rPr lang="en-GB" dirty="0"/>
              <a:t>Science and Technology Research </a:t>
            </a:r>
            <a:r>
              <a:rPr lang="en-GB" dirty="0" smtClean="0"/>
              <a:t>Institute, UH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7704" y="5085184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*Space Telescope Science Institute,  Baltimore, MD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kes1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026024" cy="3019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188640"/>
            <a:ext cx="403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UH Stokes </a:t>
            </a:r>
            <a:r>
              <a:rPr lang="en-GB" sz="2400" b="1" dirty="0" err="1" smtClean="0"/>
              <a:t>Spectropolarimeter</a:t>
            </a:r>
            <a:endParaRPr lang="en-GB" sz="2400" b="1" dirty="0"/>
          </a:p>
        </p:txBody>
      </p:sp>
      <p:pic>
        <p:nvPicPr>
          <p:cNvPr id="4" name="Picture 3" descr="DSCN3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818710"/>
            <a:ext cx="3432381" cy="2574286"/>
          </a:xfrm>
          <a:prstGeom prst="rect">
            <a:avLst/>
          </a:prstGeom>
        </p:spPr>
      </p:pic>
      <p:pic>
        <p:nvPicPr>
          <p:cNvPr id="5" name="Picture 4" descr="IMG_2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501008"/>
            <a:ext cx="345638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21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731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Spectropolarimetry</a:t>
            </a:r>
            <a:r>
              <a:rPr lang="en-GB" sz="3200" dirty="0" smtClean="0"/>
              <a:t> of Plants and Lichens </a:t>
            </a:r>
            <a:endParaRPr lang="en-US" sz="32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340768"/>
          <a:ext cx="44644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46695232"/>
              </p:ext>
            </p:extLst>
          </p:nvPr>
        </p:nvGraphicFramePr>
        <p:xfrm>
          <a:off x="4355976" y="1340768"/>
          <a:ext cx="453650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1800" y="4653136"/>
            <a:ext cx="30449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‘Typical’ Leaves</a:t>
            </a:r>
          </a:p>
          <a:p>
            <a:r>
              <a:rPr lang="en-GB" dirty="0" smtClean="0"/>
              <a:t>	Arabidopsis Thaliana</a:t>
            </a:r>
          </a:p>
          <a:p>
            <a:r>
              <a:rPr lang="en-GB" dirty="0" smtClean="0"/>
              <a:t>	</a:t>
            </a:r>
            <a:r>
              <a:rPr lang="en-GB" dirty="0" err="1" smtClean="0"/>
              <a:t>Quercus</a:t>
            </a:r>
            <a:r>
              <a:rPr lang="en-GB" dirty="0" smtClean="0"/>
              <a:t> </a:t>
            </a:r>
            <a:r>
              <a:rPr lang="en-GB" dirty="0" err="1" smtClean="0"/>
              <a:t>Robur</a:t>
            </a:r>
            <a:endParaRPr lang="en-GB" dirty="0" smtClean="0"/>
          </a:p>
          <a:p>
            <a:r>
              <a:rPr lang="en-GB" dirty="0" smtClean="0"/>
              <a:t>	</a:t>
            </a:r>
            <a:r>
              <a:rPr lang="en-GB" dirty="0" err="1" smtClean="0"/>
              <a:t>Ficus</a:t>
            </a:r>
            <a:r>
              <a:rPr lang="en-GB" dirty="0" smtClean="0"/>
              <a:t> </a:t>
            </a:r>
            <a:r>
              <a:rPr lang="en-GB" dirty="0" err="1" smtClean="0"/>
              <a:t>Benjamina</a:t>
            </a:r>
            <a:endParaRPr lang="en-GB" dirty="0" smtClean="0"/>
          </a:p>
          <a:p>
            <a:r>
              <a:rPr lang="en-GB" dirty="0" smtClean="0"/>
              <a:t>	Others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731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Spectropolarimetry</a:t>
            </a:r>
            <a:r>
              <a:rPr lang="en-GB" sz="3200" dirty="0" smtClean="0"/>
              <a:t> of Plants and Lichens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628800"/>
            <a:ext cx="797705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A  </a:t>
            </a:r>
            <a:r>
              <a:rPr lang="en-GB" sz="1600" b="1" dirty="0" err="1" smtClean="0"/>
              <a:t>Cyanobacteria</a:t>
            </a:r>
            <a:r>
              <a:rPr lang="en-GB" sz="1600" b="1" dirty="0" smtClean="0"/>
              <a:t> (principally </a:t>
            </a:r>
            <a:r>
              <a:rPr lang="en-GB" sz="1600" b="1" i="1" dirty="0" err="1" smtClean="0"/>
              <a:t>Gloeocapsa</a:t>
            </a:r>
            <a:r>
              <a:rPr lang="en-GB" sz="1600" b="1" dirty="0" smtClean="0"/>
              <a:t>) </a:t>
            </a:r>
            <a:r>
              <a:rPr lang="en-GB" sz="1600" b="1" dirty="0" err="1" smtClean="0"/>
              <a:t>biofilm</a:t>
            </a:r>
            <a:r>
              <a:rPr lang="en-GB" sz="1600" b="1" dirty="0" smtClean="0"/>
              <a:t> on dolomite rock from the</a:t>
            </a:r>
          </a:p>
          <a:p>
            <a:r>
              <a:rPr lang="en-GB" sz="1600" b="1" dirty="0" smtClean="0"/>
              <a:t>	 polar desert, Devon Island, Canadian High Arctic </a:t>
            </a:r>
          </a:p>
          <a:p>
            <a:r>
              <a:rPr lang="en-GB" sz="1600" b="1" dirty="0" smtClean="0"/>
              <a:t>B  Cyanobacteria (principally </a:t>
            </a:r>
            <a:r>
              <a:rPr lang="en-GB" sz="1600" b="1" i="1" dirty="0" err="1" smtClean="0"/>
              <a:t>Lyngbya</a:t>
            </a:r>
            <a:r>
              <a:rPr lang="en-GB" sz="1600" b="1" i="1" dirty="0" smtClean="0"/>
              <a:t>, </a:t>
            </a:r>
            <a:r>
              <a:rPr lang="en-GB" sz="1600" b="1" i="1" dirty="0" err="1" smtClean="0"/>
              <a:t>Phormidium</a:t>
            </a:r>
            <a:r>
              <a:rPr lang="en-GB" sz="1600" b="1" dirty="0" smtClean="0"/>
              <a:t>) biofilm on sandstone </a:t>
            </a:r>
          </a:p>
          <a:p>
            <a:r>
              <a:rPr lang="en-GB" sz="1600" b="1" dirty="0" smtClean="0"/>
              <a:t>	from Beer, Devon, UK </a:t>
            </a:r>
          </a:p>
          <a:p>
            <a:r>
              <a:rPr lang="en-GB" sz="1600" b="1" dirty="0" smtClean="0"/>
              <a:t>C  Cyanobacteria (</a:t>
            </a:r>
            <a:r>
              <a:rPr lang="en-GB" sz="1600" b="1" i="1" dirty="0" err="1" smtClean="0"/>
              <a:t>Nostoc</a:t>
            </a:r>
            <a:r>
              <a:rPr lang="en-GB" sz="1600" b="1" dirty="0" smtClean="0"/>
              <a:t>) Curled mat and sheets, Devon Island, Canadian High Arctic. </a:t>
            </a:r>
          </a:p>
          <a:p>
            <a:r>
              <a:rPr lang="en-GB" sz="1600" b="1" dirty="0" smtClean="0"/>
              <a:t>D  Cyanobacteria (Lichen) biofilm growing on volcanic basalt from the Isle of Skye, Scotland.</a:t>
            </a:r>
          </a:p>
          <a:p>
            <a:r>
              <a:rPr lang="en-GB" sz="1600" b="1" dirty="0" smtClean="0"/>
              <a:t> CC0709-1- 8 -- Lichen from Iceland on basalt, various species.</a:t>
            </a:r>
          </a:p>
          <a:p>
            <a:r>
              <a:rPr lang="en-GB" sz="1600" b="1" dirty="0" smtClean="0"/>
              <a:t> </a:t>
            </a:r>
            <a:r>
              <a:rPr lang="en-GB" sz="1600" b="1" dirty="0" err="1" smtClean="0"/>
              <a:t>Pipwell</a:t>
            </a:r>
            <a:r>
              <a:rPr lang="en-GB" sz="1600" b="1" dirty="0" smtClean="0"/>
              <a:t> – Green </a:t>
            </a:r>
            <a:r>
              <a:rPr lang="en-GB" sz="1600" b="1" dirty="0" err="1" smtClean="0"/>
              <a:t>biofilm</a:t>
            </a:r>
            <a:r>
              <a:rPr lang="en-GB" sz="1600" b="1" dirty="0" smtClean="0"/>
              <a:t> on limestone from </a:t>
            </a:r>
            <a:r>
              <a:rPr lang="en-GB" sz="1600" b="1" dirty="0" err="1" smtClean="0"/>
              <a:t>Northhamptonshire</a:t>
            </a:r>
            <a:r>
              <a:rPr lang="en-GB" sz="1600" b="1" dirty="0" smtClean="0"/>
              <a:t>, </a:t>
            </a:r>
          </a:p>
          <a:p>
            <a:r>
              <a:rPr lang="en-GB" sz="1600" b="1" dirty="0" smtClean="0"/>
              <a:t>UK Tile – Roof tile with black </a:t>
            </a:r>
            <a:r>
              <a:rPr lang="en-GB" sz="1600" b="1" dirty="0" err="1" smtClean="0"/>
              <a:t>cyanobacteria</a:t>
            </a:r>
            <a:r>
              <a:rPr lang="en-GB" sz="1600" b="1" dirty="0" smtClean="0"/>
              <a:t> deposits from Hertfordshire, UK</a:t>
            </a:r>
          </a:p>
          <a:p>
            <a:r>
              <a:rPr lang="en-GB" sz="1600" b="1" dirty="0" smtClean="0"/>
              <a:t> </a:t>
            </a:r>
            <a:r>
              <a:rPr lang="en-GB" sz="1600" b="1" dirty="0" err="1" smtClean="0"/>
              <a:t>GypArc</a:t>
            </a:r>
            <a:r>
              <a:rPr lang="en-GB" sz="1600" b="1" dirty="0" smtClean="0"/>
              <a:t> – </a:t>
            </a:r>
            <a:r>
              <a:rPr lang="en-GB" sz="1600" b="1" dirty="0" err="1" smtClean="0"/>
              <a:t>Biofilm</a:t>
            </a:r>
            <a:r>
              <a:rPr lang="en-GB" sz="1600" b="1" dirty="0" smtClean="0"/>
              <a:t> deposits on gypsum from the Canadian high arctic.</a:t>
            </a:r>
          </a:p>
          <a:p>
            <a:r>
              <a:rPr lang="en-GB" sz="1600" b="1" dirty="0" smtClean="0"/>
              <a:t> Atacama - </a:t>
            </a:r>
            <a:r>
              <a:rPr lang="en-GB" sz="1600" b="1" dirty="0" err="1" smtClean="0"/>
              <a:t>Biofilm</a:t>
            </a:r>
            <a:r>
              <a:rPr lang="en-GB" sz="1600" b="1" dirty="0" smtClean="0"/>
              <a:t> on crumbly limestone from the Atacama desert, Chile.</a:t>
            </a:r>
          </a:p>
          <a:p>
            <a:r>
              <a:rPr lang="en-GB" sz="1600" b="1" dirty="0" smtClean="0"/>
              <a:t>1980 – Lichen on pumice from the 1980 lava flow of the volcano Mt. Hekla, Iceland. </a:t>
            </a:r>
          </a:p>
          <a:p>
            <a:r>
              <a:rPr lang="en-GB" sz="1600" b="1" dirty="0" smtClean="0"/>
              <a:t>1913 – Lichen on pumice from the 1913 lava flow of Mt. Hekla, Iceland.</a:t>
            </a:r>
            <a:endParaRPr lang="en-GB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3059832" y="908720"/>
            <a:ext cx="2869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Lichen and Algae Samples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1960" y="5013176"/>
            <a:ext cx="24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Samples from C. </a:t>
            </a:r>
            <a:r>
              <a:rPr lang="en-GB" dirty="0" err="1" smtClean="0"/>
              <a:t>Cockell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92429076"/>
              </p:ext>
            </p:extLst>
          </p:nvPr>
        </p:nvGraphicFramePr>
        <p:xfrm>
          <a:off x="251520" y="260648"/>
          <a:ext cx="446449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11958595"/>
              </p:ext>
            </p:extLst>
          </p:nvPr>
        </p:nvGraphicFramePr>
        <p:xfrm>
          <a:off x="4572000" y="3717032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2593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1760" y="260648"/>
            <a:ext cx="4657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Leaves and Angular Variations</a:t>
            </a:r>
            <a:endParaRPr lang="en-GB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30" y="3651672"/>
            <a:ext cx="422395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30" y="935478"/>
            <a:ext cx="4223950" cy="256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4786"/>
            <a:ext cx="4089535" cy="250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651672"/>
            <a:ext cx="4104729" cy="258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285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03825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009091" cy="250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692" y="232285"/>
            <a:ext cx="4274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Stokes Coefficients and Chirality</a:t>
            </a:r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19552" y="1100351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Leaves are best described as relatively simple dielectric surfaces with varying linear absorption in the bulk material.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There are significant differences between polarized scattering measurements at wavelengths shorter or longer than the chlorophyll absorption edge.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The surface properties of the leaf dominate at shorter wavelengths. The polarized scattering is similar to a simple dielectric with a rough surface and n~1.4.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At longer wavelengths there appears to be deeper penetration and more multiple scattering resembling a rough, higher average refractive index material.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This combination conspires against detecting chirality using m41</a:t>
            </a:r>
          </a:p>
        </p:txBody>
      </p:sp>
    </p:spTree>
    <p:extLst>
      <p:ext uri="{BB962C8B-B14F-4D97-AF65-F5344CB8AC3E}">
        <p14:creationId xmlns:p14="http://schemas.microsoft.com/office/powerpoint/2010/main" val="1925253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692422835"/>
              </p:ext>
            </p:extLst>
          </p:nvPr>
        </p:nvGraphicFramePr>
        <p:xfrm>
          <a:off x="1907704" y="1412776"/>
          <a:ext cx="5731510" cy="3851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99792" y="476672"/>
            <a:ext cx="3609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Background Scattering 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881715"/>
            <a:ext cx="412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Typical Scattering from rocks and minerals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0671" y="404664"/>
            <a:ext cx="63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 smtClean="0"/>
              <a:t>Spectropolarimetry</a:t>
            </a:r>
            <a:r>
              <a:rPr lang="en-GB" sz="2800" b="1" dirty="0" smtClean="0"/>
              <a:t> of Plants and Lichens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91880" y="980728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Conclusions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556792"/>
            <a:ext cx="56508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If it’s Green There are Strong Signatures</a:t>
            </a:r>
          </a:p>
          <a:p>
            <a:r>
              <a:rPr lang="en-GB" dirty="0"/>
              <a:t>Protective Pigmentation Masking is Significant in Lichens</a:t>
            </a:r>
          </a:p>
          <a:p>
            <a:r>
              <a:rPr lang="en-GB" dirty="0"/>
              <a:t>Strong Linear </a:t>
            </a:r>
            <a:r>
              <a:rPr lang="en-GB" dirty="0" smtClean="0"/>
              <a:t>Polarisation </a:t>
            </a:r>
            <a:r>
              <a:rPr lang="en-GB" dirty="0"/>
              <a:t>from Leaves – Simple Dielectrics</a:t>
            </a:r>
          </a:p>
          <a:p>
            <a:r>
              <a:rPr lang="en-GB" dirty="0" smtClean="0"/>
              <a:t>Linear Polarisation </a:t>
            </a:r>
            <a:r>
              <a:rPr lang="en-GB" dirty="0"/>
              <a:t>Changes at the Red Edge</a:t>
            </a:r>
          </a:p>
          <a:p>
            <a:r>
              <a:rPr lang="en-GB" dirty="0"/>
              <a:t>Circular </a:t>
            </a:r>
            <a:r>
              <a:rPr lang="en-GB" dirty="0" smtClean="0"/>
              <a:t>Polarisation </a:t>
            </a:r>
            <a:r>
              <a:rPr lang="en-GB" dirty="0"/>
              <a:t>Changes (Chirality) are Detectable</a:t>
            </a:r>
          </a:p>
          <a:p>
            <a:r>
              <a:rPr lang="en-GB" dirty="0"/>
              <a:t>Substrate Signatures  are Probably not Significant</a:t>
            </a:r>
          </a:p>
          <a:p>
            <a:r>
              <a:rPr lang="en-GB" dirty="0" smtClean="0"/>
              <a:t>Polarisation </a:t>
            </a:r>
            <a:r>
              <a:rPr lang="en-GB" dirty="0"/>
              <a:t>Signal Contrast Modelling Will be Needed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3933056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very small values of the component m41 in almost all measurements means that identifying a </a:t>
            </a:r>
            <a:r>
              <a:rPr lang="en-GB" dirty="0" err="1" smtClean="0"/>
              <a:t>chiral</a:t>
            </a:r>
            <a:r>
              <a:rPr lang="en-GB" dirty="0" smtClean="0"/>
              <a:t> scattering process from leaf/chlorophyll analogues by remote sensing will be a challenging task.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332656"/>
            <a:ext cx="682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Amino Acids in Silica – Detection of Chiral Scattering</a:t>
            </a:r>
            <a:endParaRPr lang="en-GB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980728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Query: Can the rotary optical properties of right and left amino acids be detected in wet and/or dry mixtures of small grained silica (fine purified sand)?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1996480"/>
            <a:ext cx="710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0.25M solutions of six L and R forms of common Amino Acids and </a:t>
            </a:r>
            <a:r>
              <a:rPr lang="en-GB" dirty="0" err="1" smtClean="0"/>
              <a:t>Glycine</a:t>
            </a:r>
            <a:endParaRPr lang="en-GB" dirty="0" smtClean="0"/>
          </a:p>
          <a:p>
            <a:r>
              <a:rPr lang="en-GB" dirty="0" smtClean="0"/>
              <a:t>mixed with equal volumes of silica, measured in the Stokes </a:t>
            </a:r>
            <a:r>
              <a:rPr lang="en-GB" dirty="0" err="1" smtClean="0"/>
              <a:t>Polarimeter</a:t>
            </a:r>
            <a:endParaRPr lang="en-GB" dirty="0" smtClean="0"/>
          </a:p>
          <a:p>
            <a:r>
              <a:rPr lang="en-GB" dirty="0" smtClean="0"/>
              <a:t>at several wavelengths, dried, </a:t>
            </a:r>
            <a:r>
              <a:rPr lang="en-GB" dirty="0" err="1" smtClean="0"/>
              <a:t>remeasured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161194" y="2929579"/>
            <a:ext cx="31543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err="1" smtClean="0"/>
              <a:t>Glycine</a:t>
            </a:r>
            <a:r>
              <a:rPr lang="en-GB" dirty="0" smtClean="0"/>
              <a:t> – not optically active</a:t>
            </a:r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Alanine</a:t>
            </a:r>
            <a:r>
              <a:rPr lang="en-GB" dirty="0" smtClean="0"/>
              <a:t> – </a:t>
            </a:r>
            <a:r>
              <a:rPr lang="en-GB" dirty="0" err="1" smtClean="0"/>
              <a:t>d,l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Serine - </a:t>
            </a:r>
            <a:r>
              <a:rPr lang="en-GB" dirty="0" err="1" smtClean="0"/>
              <a:t>d,l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Valine</a:t>
            </a:r>
            <a:r>
              <a:rPr lang="en-GB" dirty="0" smtClean="0"/>
              <a:t> – </a:t>
            </a:r>
            <a:r>
              <a:rPr lang="en-GB" dirty="0" err="1" smtClean="0"/>
              <a:t>d,l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Glutamic</a:t>
            </a:r>
            <a:r>
              <a:rPr lang="en-GB" dirty="0" smtClean="0"/>
              <a:t> Acid – </a:t>
            </a:r>
            <a:r>
              <a:rPr lang="en-GB" dirty="0" err="1" smtClean="0"/>
              <a:t>d,l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Aspartic Acid – </a:t>
            </a:r>
            <a:r>
              <a:rPr lang="en-GB" dirty="0" err="1" smtClean="0"/>
              <a:t>d,l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Proline</a:t>
            </a:r>
            <a:r>
              <a:rPr lang="en-GB" dirty="0" smtClean="0"/>
              <a:t> – </a:t>
            </a:r>
            <a:r>
              <a:rPr lang="en-GB" dirty="0" err="1" smtClean="0"/>
              <a:t>d,l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Silica – dried, </a:t>
            </a:r>
            <a:r>
              <a:rPr lang="en-GB" dirty="0" err="1" smtClean="0"/>
              <a:t>calcined</a:t>
            </a:r>
            <a:r>
              <a:rPr lang="en-GB" dirty="0" smtClean="0"/>
              <a:t> ~100um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41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192786257"/>
              </p:ext>
            </p:extLst>
          </p:nvPr>
        </p:nvGraphicFramePr>
        <p:xfrm>
          <a:off x="179512" y="188640"/>
          <a:ext cx="6192687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4294837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670nm, 850nm and dry measurements are not distinguishable from noise.  Conclusion: Might be possible at ~300-350nm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00941"/>
            <a:ext cx="4688193" cy="281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5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7824" y="54868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31840" y="1988840"/>
            <a:ext cx="268156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/>
              <a:t> Some Statistics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Some Optical Vocabulary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Finding </a:t>
            </a:r>
            <a:r>
              <a:rPr lang="en-GB" dirty="0" err="1" smtClean="0"/>
              <a:t>Exoplanets</a:t>
            </a:r>
            <a:endParaRPr lang="en-GB" dirty="0" smtClean="0"/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Earth as a Example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Signs of Life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Life Under Different Star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</a:t>
            </a:r>
            <a:r>
              <a:rPr lang="en-GB" dirty="0" err="1" smtClean="0"/>
              <a:t>Spectropolarimetry</a:t>
            </a:r>
            <a:endParaRPr lang="en-GB" dirty="0" smtClean="0"/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</a:t>
            </a:r>
            <a:r>
              <a:rPr lang="en-GB" dirty="0" err="1" smtClean="0"/>
              <a:t>Biosignatures</a:t>
            </a:r>
            <a:endParaRPr lang="en-GB" dirty="0" smtClean="0"/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 What’s Next?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683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Spectropolarimetry</a:t>
            </a:r>
            <a:r>
              <a:rPr lang="en-GB" sz="3200" dirty="0" smtClean="0"/>
              <a:t> of Blue-Green Algae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491880" y="908720"/>
            <a:ext cx="18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Chroococcidiopsis</a:t>
            </a:r>
            <a:endParaRPr lang="en-GB" i="1" dirty="0"/>
          </a:p>
        </p:txBody>
      </p:sp>
      <p:sp>
        <p:nvSpPr>
          <p:cNvPr id="5" name="Rectangle 4"/>
          <p:cNvSpPr/>
          <p:nvPr/>
        </p:nvSpPr>
        <p:spPr>
          <a:xfrm>
            <a:off x="683568" y="141277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 err="1" smtClean="0"/>
              <a:t>Chroococcidiopsis</a:t>
            </a:r>
            <a:r>
              <a:rPr lang="en-GB" dirty="0" smtClean="0"/>
              <a:t> is one of the most primitive </a:t>
            </a:r>
            <a:r>
              <a:rPr lang="en-GB" dirty="0" err="1" smtClean="0"/>
              <a:t>cyanobacteria</a:t>
            </a:r>
            <a:r>
              <a:rPr lang="en-GB" dirty="0" smtClean="0"/>
              <a:t>, blue-green algae, known. It is a photosynthetic, </a:t>
            </a:r>
            <a:r>
              <a:rPr lang="en-GB" dirty="0" err="1" smtClean="0"/>
              <a:t>coccoidal</a:t>
            </a:r>
            <a:r>
              <a:rPr lang="en-GB" dirty="0" smtClean="0"/>
              <a:t> bacteria and is known for its ability to survive harsh environmental conditions, including both high and low temperatures, ionizing radiation, and high salinity.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12160" y="256490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Wikipedia</a:t>
            </a:r>
            <a:endParaRPr lang="en-GB" dirty="0"/>
          </a:p>
        </p:txBody>
      </p:sp>
      <p:pic>
        <p:nvPicPr>
          <p:cNvPr id="1026" name="Picture 2" descr="E:\Reporting\Little Green Things\2_9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01007"/>
            <a:ext cx="3744416" cy="2540853"/>
          </a:xfrm>
          <a:prstGeom prst="rect">
            <a:avLst/>
          </a:prstGeom>
          <a:noFill/>
        </p:spPr>
      </p:pic>
      <p:pic>
        <p:nvPicPr>
          <p:cNvPr id="1027" name="Picture 3" descr="E:\Reporting\Little Green Things\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068960"/>
            <a:ext cx="3540670" cy="2316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189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5816241" cy="4027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953" y="364594"/>
            <a:ext cx="26036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Grow Your Own</a:t>
            </a:r>
          </a:p>
          <a:p>
            <a:r>
              <a:rPr lang="en-GB" dirty="0" smtClean="0"/>
              <a:t>(with help from C </a:t>
            </a:r>
            <a:r>
              <a:rPr lang="en-GB" dirty="0" err="1" smtClean="0"/>
              <a:t>Cockell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422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9752" y="548680"/>
            <a:ext cx="5240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 smtClean="0"/>
              <a:t>Spectropolarimetry</a:t>
            </a:r>
            <a:r>
              <a:rPr lang="en-GB" sz="2400" dirty="0" smtClean="0"/>
              <a:t> of Blue-Green Algae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908720"/>
            <a:ext cx="18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Chroococcidiopsis</a:t>
            </a:r>
            <a:endParaRPr lang="en-GB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3335"/>
            <a:ext cx="5265837" cy="369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19" y="3717032"/>
            <a:ext cx="360186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19" y="1273789"/>
            <a:ext cx="3564240" cy="222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7744" y="476672"/>
            <a:ext cx="5172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 smtClean="0"/>
              <a:t>Spectropolarimetry</a:t>
            </a:r>
            <a:r>
              <a:rPr lang="en-GB" sz="2400" dirty="0" smtClean="0"/>
              <a:t> of Blue-Green Algae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908720"/>
            <a:ext cx="18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Chroococcidiopsis</a:t>
            </a:r>
            <a:endParaRPr lang="en-GB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5" y="1342332"/>
            <a:ext cx="5553760" cy="410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30003"/>
            <a:ext cx="3890194" cy="245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08359" y="1772816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 smtClean="0"/>
              <a:t>Chrooco</a:t>
            </a:r>
            <a:r>
              <a:rPr lang="en-GB" i="1" dirty="0" smtClean="0"/>
              <a:t>.</a:t>
            </a:r>
            <a:r>
              <a:rPr lang="en-GB" dirty="0" smtClean="0"/>
              <a:t>  Has similar characteristics to leaves </a:t>
            </a:r>
            <a:r>
              <a:rPr lang="en-GB" u="sng" dirty="0" smtClean="0"/>
              <a:t>except</a:t>
            </a:r>
            <a:r>
              <a:rPr lang="en-GB" dirty="0" smtClean="0"/>
              <a:t> near 700nm where m44 becomes very small.  Repeat measurements confirm this behaviour…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12062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056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166" y="188640"/>
            <a:ext cx="4575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Summary and Conclusions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51780" y="826834"/>
            <a:ext cx="7272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If it’s Green there are strong spectroscopic and polarisation signatures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If protective pigments are present, signatures are weak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Strong </a:t>
            </a:r>
            <a:r>
              <a:rPr lang="en-GB" u="sng" dirty="0" smtClean="0"/>
              <a:t>linear</a:t>
            </a:r>
            <a:r>
              <a:rPr lang="en-GB" dirty="0" smtClean="0"/>
              <a:t> polarisation signatures from leaves near the Red Edge, </a:t>
            </a:r>
            <a:r>
              <a:rPr lang="en-GB" dirty="0"/>
              <a:t>w</a:t>
            </a:r>
            <a:r>
              <a:rPr lang="en-GB" dirty="0" smtClean="0"/>
              <a:t>eak </a:t>
            </a:r>
            <a:r>
              <a:rPr lang="en-GB" u="sng" dirty="0" smtClean="0"/>
              <a:t>circular</a:t>
            </a:r>
            <a:r>
              <a:rPr lang="en-GB" dirty="0" smtClean="0"/>
              <a:t> polarisation signatures</a:t>
            </a: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Results for </a:t>
            </a:r>
            <a:r>
              <a:rPr lang="en-GB" i="1" dirty="0" err="1" smtClean="0"/>
              <a:t>Chroococcidiopsis</a:t>
            </a:r>
            <a:r>
              <a:rPr lang="en-GB" dirty="0" smtClean="0"/>
              <a:t> are similar* but there are very interesting circular scattering properties to be investigated …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Circular polarization (chirality from m41) is detectable…just, with current techniques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False positives from surface minerals are probably not significant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Detecting amino acids directly may be possible at short wavelengths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Real data from Earth Observations is sparse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Modelling of polarisation signal contrast is needed for remote sensing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Spectroscopy will be the main method for initial detection</a:t>
            </a:r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Polarimetry</a:t>
            </a:r>
            <a:r>
              <a:rPr lang="en-GB" dirty="0" smtClean="0"/>
              <a:t> will add further details about the nature of the life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44709" y="4797152"/>
            <a:ext cx="5042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*And are consistent with previous data on </a:t>
            </a:r>
            <a:r>
              <a:rPr lang="en-GB" sz="1400" i="1" dirty="0" err="1" smtClean="0"/>
              <a:t>Rhodospirillum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rubrum</a:t>
            </a:r>
            <a:endParaRPr lang="en-GB" sz="1400" i="1" dirty="0" smtClean="0"/>
          </a:p>
          <a:p>
            <a:r>
              <a:rPr lang="en-GB" sz="1400" i="1" dirty="0" smtClean="0"/>
              <a:t>	</a:t>
            </a:r>
            <a:r>
              <a:rPr lang="en-GB" sz="1400" dirty="0" smtClean="0"/>
              <a:t>Sparks, et al 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229199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Charles </a:t>
            </a:r>
            <a:r>
              <a:rPr lang="en-GB" dirty="0" err="1" smtClean="0"/>
              <a:t>Cockell</a:t>
            </a:r>
            <a:r>
              <a:rPr lang="en-GB" dirty="0" smtClean="0"/>
              <a:t> and his Group at Edinburgh Univ. are  gratefully acknowledged for their help in culturing the </a:t>
            </a:r>
            <a:r>
              <a:rPr lang="en-GB" i="1" dirty="0" err="1" smtClean="0"/>
              <a:t>Chroococcidiopsis</a:t>
            </a:r>
            <a:r>
              <a:rPr lang="en-GB" dirty="0" smtClean="0"/>
              <a:t> material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476672"/>
            <a:ext cx="15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References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395536" y="980728"/>
            <a:ext cx="8496944" cy="518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http://www.markelowitz.com/Exoplanets.html</a:t>
            </a:r>
            <a:endParaRPr lang="en-US" sz="1200" dirty="0" smtClean="0"/>
          </a:p>
          <a:p>
            <a:r>
              <a:rPr lang="en-US" sz="1200" dirty="0" smtClean="0"/>
              <a:t>Joshua N Winn, Earth and Planetary Astrophysics,arXiv:1001.2010v4</a:t>
            </a:r>
          </a:p>
          <a:p>
            <a:r>
              <a:rPr lang="en-US" sz="1200" dirty="0" smtClean="0"/>
              <a:t>S. </a:t>
            </a:r>
            <a:r>
              <a:rPr lang="en-US" sz="1200" dirty="0" err="1" smtClean="0"/>
              <a:t>Seager</a:t>
            </a:r>
            <a:r>
              <a:rPr lang="en-US" sz="1200" dirty="0" smtClean="0"/>
              <a:t>, </a:t>
            </a:r>
            <a:r>
              <a:rPr lang="en-US" sz="1200" dirty="0" err="1" smtClean="0"/>
              <a:t>arXiv:astro</a:t>
            </a:r>
            <a:r>
              <a:rPr lang="en-US" sz="1200" dirty="0" smtClean="0"/>
              <a:t>-ph/0503302v1, Earthshine observations from Apache Point Observatory.</a:t>
            </a:r>
          </a:p>
          <a:p>
            <a:r>
              <a:rPr lang="en-US" sz="1200" dirty="0" smtClean="0"/>
              <a:t>S. </a:t>
            </a:r>
            <a:r>
              <a:rPr lang="en-US" sz="1200" dirty="0" err="1" smtClean="0"/>
              <a:t>Seager</a:t>
            </a:r>
            <a:r>
              <a:rPr lang="en-US" sz="1200" dirty="0" smtClean="0"/>
              <a:t> et </a:t>
            </a:r>
            <a:r>
              <a:rPr lang="en-US" sz="1200" dirty="0" err="1" smtClean="0"/>
              <a:t>al,Vegetation’s</a:t>
            </a:r>
            <a:r>
              <a:rPr lang="en-US" sz="1200" dirty="0" smtClean="0"/>
              <a:t> Red Edge: A Possible Spectroscopic </a:t>
            </a:r>
            <a:r>
              <a:rPr lang="en-US" sz="1200" dirty="0" err="1" smtClean="0"/>
              <a:t>Biosignature</a:t>
            </a:r>
            <a:r>
              <a:rPr lang="en-US" sz="1200" dirty="0" smtClean="0"/>
              <a:t> of Extraterrestrial Plants, http://lanl.arxiv.org/abs/astro-ph/0503302v1 </a:t>
            </a:r>
          </a:p>
          <a:p>
            <a:r>
              <a:rPr lang="en-US" sz="1200" dirty="0" smtClean="0"/>
              <a:t>O'Malley-James et al. Swansong Biospheres,arXiv:1210.5721v1</a:t>
            </a:r>
          </a:p>
          <a:p>
            <a:r>
              <a:rPr lang="en-US" sz="1200" dirty="0" smtClean="0"/>
              <a:t>NANCY Y. KIANG et </a:t>
            </a:r>
            <a:r>
              <a:rPr lang="en-US" sz="1200" dirty="0" err="1" smtClean="0"/>
              <a:t>al,ASTROBIOLOGY</a:t>
            </a:r>
            <a:r>
              <a:rPr lang="en-US" sz="1200" dirty="0" smtClean="0"/>
              <a:t> Volume 7, Number 1, 2007 DOI: 10.1089/ast.2006.0105, DOI: 10.1089/ast.2006.0108</a:t>
            </a:r>
          </a:p>
          <a:p>
            <a:r>
              <a:rPr lang="en-US" sz="1200" dirty="0" smtClean="0"/>
              <a:t>Heinrich D. Holland Phil. Trans. R. Soc. B (2006) 361, 903–915 doi:10.1098/rstb.2006.1838</a:t>
            </a:r>
          </a:p>
          <a:p>
            <a:r>
              <a:rPr lang="en-US" sz="1200" dirty="0" smtClean="0"/>
              <a:t>S. SEAGER PHOTOMETRIC LIGHT CURVES AND POLARIZATION OF CLOSE-IN EXTRASOLAR GIANT PLANETS THE ASTROPHYSICAL JOURNAL, 540:504-520, 2000 September 1</a:t>
            </a:r>
          </a:p>
          <a:p>
            <a:r>
              <a:rPr lang="en-US" sz="1200" dirty="0" smtClean="0"/>
              <a:t>DAVID J. DES MARAIS et </a:t>
            </a:r>
            <a:r>
              <a:rPr lang="en-US" sz="1200" dirty="0" err="1" smtClean="0"/>
              <a:t>al,Remote</a:t>
            </a:r>
            <a:r>
              <a:rPr lang="en-US" sz="1200" dirty="0" smtClean="0"/>
              <a:t> Sensing of Planetary Properties and </a:t>
            </a:r>
            <a:r>
              <a:rPr lang="en-US" sz="1200" dirty="0" err="1" smtClean="0"/>
              <a:t>Biosignatures</a:t>
            </a:r>
            <a:r>
              <a:rPr lang="en-US" sz="1200" dirty="0" smtClean="0"/>
              <a:t> on </a:t>
            </a:r>
            <a:r>
              <a:rPr lang="en-US" sz="1200" dirty="0" err="1" smtClean="0"/>
              <a:t>Extrasolar</a:t>
            </a:r>
            <a:r>
              <a:rPr lang="en-US" sz="1200" dirty="0" smtClean="0"/>
              <a:t> Terrestrial Planets, ASTROBIOLOGY</a:t>
            </a:r>
          </a:p>
          <a:p>
            <a:r>
              <a:rPr lang="en-US" sz="1200" dirty="0" smtClean="0"/>
              <a:t>Volume 2, Number 2, 2002</a:t>
            </a:r>
          </a:p>
          <a:p>
            <a:r>
              <a:rPr lang="en-US" sz="1200" dirty="0" smtClean="0"/>
              <a:t>C.S. </a:t>
            </a:r>
            <a:r>
              <a:rPr lang="en-US" sz="1200" dirty="0" err="1" smtClean="0"/>
              <a:t>Cockell</a:t>
            </a:r>
            <a:r>
              <a:rPr lang="en-US" sz="1200" dirty="0" smtClean="0"/>
              <a:t> et </a:t>
            </a:r>
            <a:r>
              <a:rPr lang="en-US" sz="1200" dirty="0" err="1" smtClean="0"/>
              <a:t>al,Darwin</a:t>
            </a:r>
            <a:r>
              <a:rPr lang="en-US" sz="1200" dirty="0" smtClean="0"/>
              <a:t>—A Mission to Detect and Search for Life on </a:t>
            </a:r>
            <a:r>
              <a:rPr lang="en-US" sz="1200" dirty="0" err="1" smtClean="0"/>
              <a:t>Extrasolar</a:t>
            </a:r>
            <a:r>
              <a:rPr lang="en-US" sz="1200" dirty="0" smtClean="0"/>
              <a:t> </a:t>
            </a:r>
            <a:r>
              <a:rPr lang="en-US" sz="1200" dirty="0" err="1" smtClean="0"/>
              <a:t>Planets,ASTROBIOLOGY,Volume</a:t>
            </a:r>
            <a:r>
              <a:rPr lang="en-US" sz="1200" dirty="0" smtClean="0"/>
              <a:t> 9, Number 1, 2009,DOI: 10.1089/ast.2007.0227</a:t>
            </a:r>
          </a:p>
          <a:p>
            <a:r>
              <a:rPr lang="en-US" sz="1200" dirty="0" smtClean="0"/>
              <a:t>Michael F. </a:t>
            </a:r>
            <a:r>
              <a:rPr lang="en-US" sz="1200" dirty="0" err="1" smtClean="0"/>
              <a:t>Sterzik</a:t>
            </a:r>
            <a:r>
              <a:rPr lang="en-US" sz="1200" dirty="0" smtClean="0"/>
              <a:t> et </a:t>
            </a:r>
            <a:r>
              <a:rPr lang="en-US" sz="1200" dirty="0" err="1" smtClean="0"/>
              <a:t>al,Biosignatures</a:t>
            </a:r>
            <a:r>
              <a:rPr lang="en-US" sz="1200" dirty="0" smtClean="0"/>
              <a:t> as revealed by </a:t>
            </a:r>
            <a:r>
              <a:rPr lang="en-US" sz="1200" dirty="0" err="1" smtClean="0"/>
              <a:t>spectropolarimetry</a:t>
            </a:r>
            <a:r>
              <a:rPr lang="en-US" sz="1200" dirty="0" smtClean="0"/>
              <a:t> of Earthshine, Nature,1 MARCH 2012 | VOL 483 | NATURE</a:t>
            </a:r>
          </a:p>
          <a:p>
            <a:r>
              <a:rPr lang="en-US" sz="1200" dirty="0" smtClean="0"/>
              <a:t>J. Hough, et </a:t>
            </a:r>
            <a:r>
              <a:rPr lang="en-US" sz="1200" dirty="0" err="1" smtClean="0"/>
              <a:t>al,The</a:t>
            </a:r>
            <a:r>
              <a:rPr lang="en-US" sz="1200" dirty="0" smtClean="0"/>
              <a:t> polarization signature of extra-solar planets, doi:10.1017/S1743921306000913</a:t>
            </a:r>
          </a:p>
          <a:p>
            <a:r>
              <a:rPr lang="en-US" sz="1200" dirty="0" err="1" smtClean="0"/>
              <a:t>Pilar</a:t>
            </a:r>
            <a:r>
              <a:rPr lang="en-US" sz="1200" dirty="0" smtClean="0"/>
              <a:t> </a:t>
            </a:r>
            <a:r>
              <a:rPr lang="en-US" sz="1200" dirty="0" err="1" smtClean="0"/>
              <a:t>Montanes</a:t>
            </a:r>
            <a:r>
              <a:rPr lang="en-US" sz="1200" dirty="0" smtClean="0"/>
              <a:t>-Rodriguez, VEGETATION SIGNATURE IN THE OBSERVED GLOBALLY INTEGRATED SPECTRUM OF EARTH</a:t>
            </a:r>
          </a:p>
          <a:p>
            <a:r>
              <a:rPr lang="en-US" sz="1200" dirty="0" smtClean="0"/>
              <a:t>CONSIDERING SIMULTANEOUS CLOUD DATA: APPLICATIONS FOR EXTRASOLAR PLANETS, The Astrophysical Journal, 651:544Y552, 2006 November 1</a:t>
            </a:r>
          </a:p>
          <a:p>
            <a:r>
              <a:rPr lang="en-US" sz="1200" dirty="0" smtClean="0"/>
              <a:t>J. Hough </a:t>
            </a:r>
            <a:r>
              <a:rPr lang="en-US" sz="1200" dirty="0" err="1" smtClean="0"/>
              <a:t>etal</a:t>
            </a:r>
            <a:r>
              <a:rPr lang="en-US" sz="1200" dirty="0" smtClean="0"/>
              <a:t>, </a:t>
            </a:r>
            <a:r>
              <a:rPr lang="en-US" sz="1200" dirty="0" err="1" smtClean="0"/>
              <a:t>PlanetPol</a:t>
            </a:r>
            <a:r>
              <a:rPr lang="en-US" sz="1200" dirty="0" smtClean="0"/>
              <a:t>: A High Sensitivity </a:t>
            </a:r>
            <a:r>
              <a:rPr lang="en-US" sz="1200" dirty="0" err="1" smtClean="0"/>
              <a:t>Polarimetre</a:t>
            </a:r>
            <a:r>
              <a:rPr lang="en-US" sz="1200" dirty="0" smtClean="0"/>
              <a:t> for the Direct Detection and </a:t>
            </a:r>
            <a:r>
              <a:rPr lang="en-US" sz="1200" dirty="0" err="1" smtClean="0"/>
              <a:t>Characterisation</a:t>
            </a:r>
            <a:r>
              <a:rPr lang="en-US" sz="1200" dirty="0" smtClean="0"/>
              <a:t> of Scattered Light from</a:t>
            </a:r>
          </a:p>
          <a:p>
            <a:r>
              <a:rPr lang="en-US" sz="1200" dirty="0" smtClean="0"/>
              <a:t>Extra-solar </a:t>
            </a:r>
            <a:r>
              <a:rPr lang="en-US" sz="1200" dirty="0" err="1" smtClean="0"/>
              <a:t>Planets,THE</a:t>
            </a:r>
            <a:r>
              <a:rPr lang="en-US" sz="1200" dirty="0" smtClean="0"/>
              <a:t> ING NEWSLETTER No. 9, March 2005</a:t>
            </a:r>
          </a:p>
          <a:p>
            <a:r>
              <a:rPr lang="en-US" sz="1200" dirty="0" smtClean="0">
                <a:hlinkClick r:id="rId3"/>
              </a:rPr>
              <a:t>https://astrobiology.nasa.gov/articles/2012/07/25/how-life-turned-left/</a:t>
            </a:r>
            <a:endParaRPr lang="en-US" sz="1200" dirty="0" smtClean="0"/>
          </a:p>
          <a:p>
            <a:r>
              <a:rPr lang="en-US" sz="1200" dirty="0" smtClean="0">
                <a:hlinkClick r:id="rId4"/>
              </a:rPr>
              <a:t>https://astrobiology.nasa.gov/articles/2012/08/09/an-excess-of-enantiomers-in-primitive-meteorites/</a:t>
            </a:r>
            <a:endParaRPr lang="en-US" sz="1200" dirty="0" smtClean="0"/>
          </a:p>
          <a:p>
            <a:r>
              <a:rPr lang="en-US" sz="1200" dirty="0" err="1" smtClean="0"/>
              <a:t>W.E.Martin</a:t>
            </a:r>
            <a:r>
              <a:rPr lang="en-US" sz="1200" dirty="0" smtClean="0"/>
              <a:t> et </a:t>
            </a:r>
            <a:r>
              <a:rPr lang="en-US" sz="1200" dirty="0" err="1" smtClean="0"/>
              <a:t>al,Polarized</a:t>
            </a:r>
            <a:r>
              <a:rPr lang="en-US" sz="1200" dirty="0" smtClean="0"/>
              <a:t> Optical Scattering Signatures from Biological </a:t>
            </a:r>
            <a:r>
              <a:rPr lang="en-US" sz="1200" dirty="0" err="1" smtClean="0"/>
              <a:t>Materials,Journal</a:t>
            </a:r>
            <a:r>
              <a:rPr lang="en-US" sz="1200" dirty="0" smtClean="0"/>
              <a:t> of Quantitative Spectroscopy &amp; </a:t>
            </a:r>
            <a:r>
              <a:rPr lang="en-US" sz="1200" dirty="0" err="1" smtClean="0"/>
              <a:t>RadiativeTransfer</a:t>
            </a:r>
            <a:r>
              <a:rPr lang="en-US" sz="1200" dirty="0" smtClean="0"/>
              <a:t>, doi:10.1016/j.jqsrt.2010.07.001</a:t>
            </a:r>
          </a:p>
          <a:p>
            <a:r>
              <a:rPr lang="en-GB" sz="1200" dirty="0" smtClean="0"/>
              <a:t> W.B. Sparks et al, Circular polarization in scattered light as a possible biomarker, Journal of Quantitative Spectroscopy &amp; </a:t>
            </a:r>
            <a:r>
              <a:rPr lang="en-GB" sz="1200" dirty="0" err="1" smtClean="0"/>
              <a:t>Radiative</a:t>
            </a:r>
            <a:r>
              <a:rPr lang="en-GB" sz="1200" dirty="0" smtClean="0"/>
              <a:t> Transfer 110 (2009) 1771–1779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a16550-Fig1_Shaler-Mastcam-whitebalanced-scalebar-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573016"/>
            <a:ext cx="5652120" cy="2645229"/>
          </a:xfrm>
          <a:prstGeom prst="rect">
            <a:avLst/>
          </a:prstGeom>
        </p:spPr>
      </p:pic>
      <p:pic>
        <p:nvPicPr>
          <p:cNvPr id="7" name="Picture 6" descr="cutdown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92696"/>
            <a:ext cx="3779912" cy="2779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188640"/>
            <a:ext cx="14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Where’s This?</a:t>
            </a:r>
            <a:endParaRPr lang="en-US" dirty="0"/>
          </a:p>
        </p:txBody>
      </p:sp>
      <p:pic>
        <p:nvPicPr>
          <p:cNvPr id="6" name="Picture 5" descr="694111main_Watkins-2-pia16204-43_946-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548680"/>
            <a:ext cx="3425205" cy="2570714"/>
          </a:xfrm>
          <a:prstGeom prst="rect">
            <a:avLst/>
          </a:prstGeom>
        </p:spPr>
      </p:pic>
      <p:pic>
        <p:nvPicPr>
          <p:cNvPr id="3" name="Picture 2" descr="681068main_pia16104-full_fu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708920"/>
            <a:ext cx="2673993" cy="352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1068main_pia16104-full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708920"/>
            <a:ext cx="2673993" cy="3523895"/>
          </a:xfrm>
          <a:prstGeom prst="rect">
            <a:avLst/>
          </a:prstGeom>
        </p:spPr>
      </p:pic>
      <p:pic>
        <p:nvPicPr>
          <p:cNvPr id="3" name="Picture 2" descr="pia16550-Fig1_Shaler-Mastcam-whitebalanced-scalebar-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573016"/>
            <a:ext cx="5652120" cy="2645229"/>
          </a:xfrm>
          <a:prstGeom prst="rect">
            <a:avLst/>
          </a:prstGeom>
        </p:spPr>
      </p:pic>
      <p:pic>
        <p:nvPicPr>
          <p:cNvPr id="4" name="Picture 3" descr="692171main_Dietrich-2pia16191-43_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88640"/>
            <a:ext cx="4427984" cy="3320988"/>
          </a:xfrm>
          <a:prstGeom prst="rect">
            <a:avLst/>
          </a:prstGeom>
        </p:spPr>
      </p:pic>
      <p:pic>
        <p:nvPicPr>
          <p:cNvPr id="5" name="Picture 4" descr="694111main_Watkins-2-pia16204-43_946-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88640"/>
            <a:ext cx="3425205" cy="2570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dirty="0" err="1" smtClean="0"/>
              <a:t>Exoplanet</a:t>
            </a:r>
            <a:r>
              <a:rPr lang="en-US" dirty="0" smtClean="0"/>
              <a:t> Statistics</a:t>
            </a:r>
            <a:endParaRPr lang="en-US" dirty="0"/>
          </a:p>
        </p:txBody>
      </p:sp>
      <p:pic>
        <p:nvPicPr>
          <p:cNvPr id="3" name="Picture 2" descr="exo_dischi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4427984" cy="3127761"/>
          </a:xfrm>
          <a:prstGeom prst="rect">
            <a:avLst/>
          </a:prstGeom>
        </p:spPr>
      </p:pic>
      <p:pic>
        <p:nvPicPr>
          <p:cNvPr id="5" name="Picture 4" descr="galaxy-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132856"/>
            <a:ext cx="3495675" cy="2543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5085184"/>
            <a:ext cx="291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817 Planets around 642 Stars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5445224"/>
            <a:ext cx="240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2320 </a:t>
            </a:r>
            <a:r>
              <a:rPr lang="en-GB" dirty="0" err="1" smtClean="0"/>
              <a:t>Kepler</a:t>
            </a:r>
            <a:r>
              <a:rPr lang="en-GB" dirty="0" smtClean="0"/>
              <a:t> Candidates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5805264"/>
            <a:ext cx="335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44 ‘Habitable’ Planets (incl. Earth)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Optical Concepts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052736"/>
            <a:ext cx="413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Planetary Light Scattering and Polarization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2537892" cy="207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has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556792"/>
            <a:ext cx="2952328" cy="2235489"/>
          </a:xfrm>
          <a:prstGeom prst="rect">
            <a:avLst/>
          </a:prstGeom>
        </p:spPr>
      </p:pic>
      <p:pic>
        <p:nvPicPr>
          <p:cNvPr id="10" name="Picture 9" descr="pol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3933056"/>
            <a:ext cx="6012160" cy="2263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1844824"/>
            <a:ext cx="33845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Linear Polarization Measurements</a:t>
            </a:r>
          </a:p>
          <a:p>
            <a:r>
              <a:rPr lang="en-GB" dirty="0" smtClean="0"/>
              <a:t>    Can Detect Surface and</a:t>
            </a:r>
          </a:p>
          <a:p>
            <a:r>
              <a:rPr lang="en-GB" dirty="0" smtClean="0"/>
              <a:t>    Atmosphere Properties</a:t>
            </a:r>
          </a:p>
          <a:p>
            <a:r>
              <a:rPr lang="en-GB" dirty="0" err="1" smtClean="0"/>
              <a:t>Spectropolarimetry</a:t>
            </a:r>
            <a:r>
              <a:rPr lang="en-GB" dirty="0" smtClean="0"/>
              <a:t> Includes</a:t>
            </a:r>
          </a:p>
          <a:p>
            <a:r>
              <a:rPr lang="en-GB" dirty="0" smtClean="0"/>
              <a:t>    More Information about</a:t>
            </a:r>
          </a:p>
          <a:p>
            <a:r>
              <a:rPr lang="en-GB" dirty="0" smtClean="0"/>
              <a:t>    The Nature of the Source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Transit Photometry</a:t>
            </a:r>
            <a:endParaRPr lang="en-US" sz="4000" dirty="0"/>
          </a:p>
        </p:txBody>
      </p:sp>
      <p:pic>
        <p:nvPicPr>
          <p:cNvPr id="3" name="Picture 2" descr="Imag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922729" cy="3384376"/>
          </a:xfrm>
          <a:prstGeom prst="rect">
            <a:avLst/>
          </a:prstGeom>
        </p:spPr>
      </p:pic>
      <p:pic>
        <p:nvPicPr>
          <p:cNvPr id="6" name="Picture 5" descr="Screen-Shot-2012-11-04-at-1_25_53-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501008"/>
            <a:ext cx="2902843" cy="2200962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/>
        </p:nvGraphicFramePr>
        <p:xfrm>
          <a:off x="5508104" y="1196752"/>
          <a:ext cx="3456384" cy="2194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5576" y="5085184"/>
            <a:ext cx="4273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Comprehensive Info on Planet, Atmosphere</a:t>
            </a:r>
          </a:p>
          <a:p>
            <a:r>
              <a:rPr lang="en-GB" dirty="0" smtClean="0"/>
              <a:t>Timing Can Detect Unseen Planets</a:t>
            </a:r>
          </a:p>
          <a:p>
            <a:r>
              <a:rPr lang="en-GB" dirty="0" smtClean="0"/>
              <a:t>Crossing Orbits Only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1052736"/>
            <a:ext cx="2550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(and </a:t>
            </a:r>
            <a:r>
              <a:rPr lang="en-GB" dirty="0" err="1" smtClean="0"/>
              <a:t>Spectropolarimetry</a:t>
            </a:r>
            <a:r>
              <a:rPr lang="en-GB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Direct Observation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4866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so1002b-660x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276872"/>
            <a:ext cx="2135138" cy="1300493"/>
          </a:xfrm>
          <a:prstGeom prst="rect">
            <a:avLst/>
          </a:prstGeom>
        </p:spPr>
      </p:pic>
      <p:pic>
        <p:nvPicPr>
          <p:cNvPr id="5" name="Picture 4" descr="HR8799bcd-Keck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005064"/>
            <a:ext cx="3977243" cy="2048161"/>
          </a:xfrm>
          <a:prstGeom prst="rect">
            <a:avLst/>
          </a:prstGeom>
        </p:spPr>
      </p:pic>
      <p:pic>
        <p:nvPicPr>
          <p:cNvPr id="6" name="Picture 5" descr="hubb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2060848"/>
            <a:ext cx="3683000" cy="1835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4221088"/>
            <a:ext cx="3404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AO and Clever Filters from Ground</a:t>
            </a:r>
          </a:p>
          <a:p>
            <a:r>
              <a:rPr lang="en-GB" dirty="0" smtClean="0"/>
              <a:t>Ideal for Space Based Telescopes</a:t>
            </a:r>
          </a:p>
          <a:p>
            <a:r>
              <a:rPr lang="en-GB" dirty="0" smtClean="0"/>
              <a:t>Expensive but Best Data</a:t>
            </a:r>
          </a:p>
          <a:p>
            <a:r>
              <a:rPr lang="en-GB" dirty="0" smtClean="0"/>
              <a:t>All Optical Techniques Possible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Looking for Life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411760" y="2564904"/>
            <a:ext cx="53416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 Atmospheric Composition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Polarisation by Surface and Atmosphere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The ‘Red Edge’, Chlorophyll Analogues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</a:t>
            </a:r>
            <a:r>
              <a:rPr lang="en-GB" sz="2400" dirty="0" err="1" smtClean="0"/>
              <a:t>Chirality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1268760"/>
            <a:ext cx="401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 If the </a:t>
            </a:r>
            <a:r>
              <a:rPr lang="en-GB" dirty="0" err="1" smtClean="0"/>
              <a:t>exoplanet</a:t>
            </a:r>
            <a:r>
              <a:rPr lang="en-GB" dirty="0" smtClean="0"/>
              <a:t> is something like Earth)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5184576" cy="8640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Does Earth</a:t>
            </a:r>
            <a:r>
              <a:rPr lang="en-US" sz="3200" baseline="0" dirty="0" smtClean="0"/>
              <a:t> Look Like?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4725144"/>
            <a:ext cx="3864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Atmospheric Absorption and Scattering</a:t>
            </a:r>
          </a:p>
          <a:p>
            <a:r>
              <a:rPr lang="en-GB" dirty="0" smtClean="0"/>
              <a:t>     H</a:t>
            </a:r>
            <a:r>
              <a:rPr lang="en-GB" baseline="-25000" dirty="0" smtClean="0"/>
              <a:t>2</a:t>
            </a:r>
            <a:r>
              <a:rPr lang="en-GB" dirty="0" smtClean="0"/>
              <a:t>O, O</a:t>
            </a:r>
            <a:r>
              <a:rPr lang="en-GB" baseline="-25000" dirty="0" smtClean="0"/>
              <a:t>2</a:t>
            </a:r>
            <a:r>
              <a:rPr lang="en-GB" dirty="0" smtClean="0"/>
              <a:t>, CO</a:t>
            </a:r>
            <a:r>
              <a:rPr lang="en-GB" baseline="-25000" dirty="0" smtClean="0"/>
              <a:t>2</a:t>
            </a:r>
            <a:r>
              <a:rPr lang="en-GB" dirty="0" smtClean="0"/>
              <a:t> Visible, IR Absorption</a:t>
            </a:r>
          </a:p>
          <a:p>
            <a:r>
              <a:rPr lang="en-GB" dirty="0" smtClean="0"/>
              <a:t>     IR Emission	</a:t>
            </a:r>
            <a:endParaRPr lang="en-US" dirty="0"/>
          </a:p>
        </p:txBody>
      </p:sp>
      <p:pic>
        <p:nvPicPr>
          <p:cNvPr id="4" name="Picture 3" descr="family_portrai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3528392" cy="27910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8640"/>
            <a:ext cx="3168352" cy="323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501008"/>
            <a:ext cx="3211513" cy="310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15616" y="4293096"/>
            <a:ext cx="2860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The Solar System from Voyager 1 [40.5 AU]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</TotalTime>
  <Words>1412</Words>
  <Application>Microsoft Office PowerPoint</Application>
  <PresentationFormat>On-screen Show (4:3)</PresentationFormat>
  <Paragraphs>235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Custom Design</vt:lpstr>
      <vt:lpstr>PowerPoint Presentation</vt:lpstr>
      <vt:lpstr>PowerPoint Presentation</vt:lpstr>
      <vt:lpstr>Outline</vt:lpstr>
      <vt:lpstr>Current Exoplanet Statistics</vt:lpstr>
      <vt:lpstr>Optical Concepts</vt:lpstr>
      <vt:lpstr>Transit Photometry</vt:lpstr>
      <vt:lpstr>Direct Observation</vt:lpstr>
      <vt:lpstr>Looking for Life</vt:lpstr>
      <vt:lpstr>What Does Earth Look Like?</vt:lpstr>
      <vt:lpstr>Earth Evolution and Biosignatures </vt:lpstr>
      <vt:lpstr>PowerPoint Presentation</vt:lpstr>
      <vt:lpstr>PowerPoint Presentation</vt:lpstr>
      <vt:lpstr>Exoplanet Signatures</vt:lpstr>
      <vt:lpstr>PowerPoint Presentation</vt:lpstr>
      <vt:lpstr>PowerPoint Presentation</vt:lpstr>
      <vt:lpstr>Time, The Other Dimension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WEM</dc:creator>
  <cp:lastModifiedBy>Prof W E Martin</cp:lastModifiedBy>
  <cp:revision>233</cp:revision>
  <dcterms:created xsi:type="dcterms:W3CDTF">2011-03-11T12:03:03Z</dcterms:created>
  <dcterms:modified xsi:type="dcterms:W3CDTF">2013-08-17T12:30:43Z</dcterms:modified>
</cp:coreProperties>
</file>